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65" r:id="rId2"/>
    <p:sldId id="328" r:id="rId3"/>
    <p:sldId id="514" r:id="rId4"/>
    <p:sldId id="515" r:id="rId5"/>
    <p:sldId id="329" r:id="rId6"/>
    <p:sldId id="516" r:id="rId7"/>
    <p:sldId id="543" r:id="rId8"/>
    <p:sldId id="544" r:id="rId9"/>
    <p:sldId id="517" r:id="rId10"/>
    <p:sldId id="518" r:id="rId11"/>
    <p:sldId id="509" r:id="rId12"/>
    <p:sldId id="505" r:id="rId13"/>
    <p:sldId id="330" r:id="rId14"/>
    <p:sldId id="521" r:id="rId15"/>
    <p:sldId id="551" r:id="rId16"/>
    <p:sldId id="524" r:id="rId17"/>
    <p:sldId id="526" r:id="rId18"/>
    <p:sldId id="525" r:id="rId19"/>
    <p:sldId id="527" r:id="rId20"/>
    <p:sldId id="523" r:id="rId21"/>
    <p:sldId id="262" r:id="rId22"/>
    <p:sldId id="512" r:id="rId23"/>
    <p:sldId id="513" r:id="rId24"/>
    <p:sldId id="530" r:id="rId25"/>
    <p:sldId id="545" r:id="rId26"/>
    <p:sldId id="528" r:id="rId27"/>
    <p:sldId id="520" r:id="rId28"/>
    <p:sldId id="531" r:id="rId29"/>
    <p:sldId id="549" r:id="rId30"/>
    <p:sldId id="533" r:id="rId31"/>
    <p:sldId id="534" r:id="rId32"/>
    <p:sldId id="535" r:id="rId33"/>
    <p:sldId id="536" r:id="rId34"/>
    <p:sldId id="546" r:id="rId35"/>
    <p:sldId id="537" r:id="rId36"/>
    <p:sldId id="538" r:id="rId37"/>
    <p:sldId id="541" r:id="rId38"/>
    <p:sldId id="548" r:id="rId39"/>
    <p:sldId id="539" r:id="rId40"/>
    <p:sldId id="540" r:id="rId41"/>
    <p:sldId id="542" r:id="rId42"/>
    <p:sldId id="550" r:id="rId43"/>
    <p:sldId id="547" r:id="rId44"/>
    <p:sldId id="267" r:id="rId45"/>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21" userDrawn="1">
          <p15:clr>
            <a:srgbClr val="A4A3A4"/>
          </p15:clr>
        </p15:guide>
        <p15:guide id="4" orient="horz" pos="1620" userDrawn="1">
          <p15:clr>
            <a:srgbClr val="A4A3A4"/>
          </p15:clr>
        </p15:guide>
        <p15:guide id="5" orient="horz" pos="69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11A"/>
    <a:srgbClr val="BC2B2D"/>
    <a:srgbClr val="BD262A"/>
    <a:srgbClr val="BD2126"/>
    <a:srgbClr val="C01421"/>
    <a:srgbClr val="C51321"/>
    <a:srgbClr val="CB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3168" autoAdjust="0"/>
  </p:normalViewPr>
  <p:slideViewPr>
    <p:cSldViewPr snapToGrid="0" snapToObjects="1">
      <p:cViewPr varScale="1">
        <p:scale>
          <a:sx n="89" d="100"/>
          <a:sy n="89" d="100"/>
        </p:scale>
        <p:origin x="618" y="72"/>
      </p:cViewPr>
      <p:guideLst>
        <p:guide pos="521"/>
        <p:guide orient="horz" pos="1620"/>
        <p:guide orient="horz" pos="6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7" d="100"/>
          <a:sy n="137" d="100"/>
        </p:scale>
        <p:origin x="54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BBA6A28-9CE6-FF45-AD5F-564CD4DFE0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31B1CC5F-587C-DC46-91C5-516F59069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518470-0B86-2845-8416-92B193D97CAC}" type="datetime1">
              <a:rPr lang="nl-NL" smtClean="0"/>
              <a:t>24-9-2020</a:t>
            </a:fld>
            <a:endParaRPr lang="nl-NL"/>
          </a:p>
        </p:txBody>
      </p:sp>
      <p:sp>
        <p:nvSpPr>
          <p:cNvPr id="4" name="Tijdelijke aanduiding voor voettekst 3">
            <a:extLst>
              <a:ext uri="{FF2B5EF4-FFF2-40B4-BE49-F238E27FC236}">
                <a16:creationId xmlns:a16="http://schemas.microsoft.com/office/drawing/2014/main" id="{54AFD7F7-B163-BF47-A802-BC4A11BBFC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E7FF33EF-EACB-BD42-A660-928C821BF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1F520-7512-E449-A606-050249DC394B}" type="slidenum">
              <a:rPr lang="nl-NL" smtClean="0"/>
              <a:t>‹#›</a:t>
            </a:fld>
            <a:endParaRPr lang="nl-NL"/>
          </a:p>
        </p:txBody>
      </p:sp>
    </p:spTree>
    <p:extLst>
      <p:ext uri="{BB962C8B-B14F-4D97-AF65-F5344CB8AC3E}">
        <p14:creationId xmlns:p14="http://schemas.microsoft.com/office/powerpoint/2010/main" val="24816873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E39A4-BF60-C24F-B9BB-2D7B3E19E0DC}" type="datetime1">
              <a:rPr lang="nl-NL" smtClean="0"/>
              <a:t>24-9-2020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4094-3E52-4C49-87C5-A008A8CB619F}" type="slidenum">
              <a:rPr lang="nl-NL" smtClean="0"/>
              <a:t>‹#›</a:t>
            </a:fld>
            <a:endParaRPr lang="nl-NL"/>
          </a:p>
        </p:txBody>
      </p:sp>
    </p:spTree>
    <p:extLst>
      <p:ext uri="{BB962C8B-B14F-4D97-AF65-F5344CB8AC3E}">
        <p14:creationId xmlns:p14="http://schemas.microsoft.com/office/powerpoint/2010/main" val="251181716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254094-3E52-4C49-87C5-A008A8CB619F}" type="slidenum">
              <a:rPr lang="nl-NL" smtClean="0"/>
              <a:t>1</a:t>
            </a:fld>
            <a:endParaRPr lang="nl-NL"/>
          </a:p>
        </p:txBody>
      </p:sp>
      <p:sp>
        <p:nvSpPr>
          <p:cNvPr id="5" name="Tijdelijke aanduiding voor datum 4">
            <a:extLst>
              <a:ext uri="{FF2B5EF4-FFF2-40B4-BE49-F238E27FC236}">
                <a16:creationId xmlns:a16="http://schemas.microsoft.com/office/drawing/2014/main" id="{A50C5EE0-F55B-BB4D-9747-E9F84E8B4B36}"/>
              </a:ext>
            </a:extLst>
          </p:cNvPr>
          <p:cNvSpPr>
            <a:spLocks noGrp="1"/>
          </p:cNvSpPr>
          <p:nvPr>
            <p:ph type="dt" idx="1"/>
          </p:nvPr>
        </p:nvSpPr>
        <p:spPr/>
        <p:txBody>
          <a:bodyPr/>
          <a:lstStyle/>
          <a:p>
            <a:fld id="{F13925DB-A96A-1E4D-A08C-0426708853D2}" type="datetime1">
              <a:rPr lang="nl-NL" smtClean="0"/>
              <a:t>24-9-2020</a:t>
            </a:fld>
            <a:endParaRPr lang="nl-NL"/>
          </a:p>
        </p:txBody>
      </p:sp>
    </p:spTree>
    <p:extLst>
      <p:ext uri="{BB962C8B-B14F-4D97-AF65-F5344CB8AC3E}">
        <p14:creationId xmlns:p14="http://schemas.microsoft.com/office/powerpoint/2010/main" val="13917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254094-3E52-4C49-87C5-A008A8CB619F}" type="slidenum">
              <a:rPr lang="nl-NL" smtClean="0"/>
              <a:t>17</a:t>
            </a:fld>
            <a:endParaRPr lang="nl-NL"/>
          </a:p>
        </p:txBody>
      </p:sp>
      <p:sp>
        <p:nvSpPr>
          <p:cNvPr id="5" name="Tijdelijke aanduiding voor datum 4">
            <a:extLst>
              <a:ext uri="{FF2B5EF4-FFF2-40B4-BE49-F238E27FC236}">
                <a16:creationId xmlns:a16="http://schemas.microsoft.com/office/drawing/2014/main" id="{A50C5EE0-F55B-BB4D-9747-E9F84E8B4B36}"/>
              </a:ext>
            </a:extLst>
          </p:cNvPr>
          <p:cNvSpPr>
            <a:spLocks noGrp="1"/>
          </p:cNvSpPr>
          <p:nvPr>
            <p:ph type="dt" idx="1"/>
          </p:nvPr>
        </p:nvSpPr>
        <p:spPr/>
        <p:txBody>
          <a:bodyPr/>
          <a:lstStyle/>
          <a:p>
            <a:fld id="{F13925DB-A96A-1E4D-A08C-0426708853D2}" type="datetime1">
              <a:rPr lang="nl-NL" smtClean="0"/>
              <a:t>24-9-2020</a:t>
            </a:fld>
            <a:endParaRPr lang="nl-NL"/>
          </a:p>
        </p:txBody>
      </p:sp>
    </p:spTree>
    <p:extLst>
      <p:ext uri="{BB962C8B-B14F-4D97-AF65-F5344CB8AC3E}">
        <p14:creationId xmlns:p14="http://schemas.microsoft.com/office/powerpoint/2010/main" val="290984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254094-3E52-4C49-87C5-A008A8CB619F}" type="slidenum">
              <a:rPr lang="nl-NL" smtClean="0"/>
              <a:t>26</a:t>
            </a:fld>
            <a:endParaRPr lang="nl-NL"/>
          </a:p>
        </p:txBody>
      </p:sp>
      <p:sp>
        <p:nvSpPr>
          <p:cNvPr id="5" name="Tijdelijke aanduiding voor datum 4">
            <a:extLst>
              <a:ext uri="{FF2B5EF4-FFF2-40B4-BE49-F238E27FC236}">
                <a16:creationId xmlns:a16="http://schemas.microsoft.com/office/drawing/2014/main" id="{A50C5EE0-F55B-BB4D-9747-E9F84E8B4B36}"/>
              </a:ext>
            </a:extLst>
          </p:cNvPr>
          <p:cNvSpPr>
            <a:spLocks noGrp="1"/>
          </p:cNvSpPr>
          <p:nvPr>
            <p:ph type="dt" idx="1"/>
          </p:nvPr>
        </p:nvSpPr>
        <p:spPr/>
        <p:txBody>
          <a:bodyPr/>
          <a:lstStyle/>
          <a:p>
            <a:fld id="{F13925DB-A96A-1E4D-A08C-0426708853D2}" type="datetime1">
              <a:rPr lang="nl-NL" smtClean="0"/>
              <a:t>24-9-2020</a:t>
            </a:fld>
            <a:endParaRPr lang="nl-NL"/>
          </a:p>
        </p:txBody>
      </p:sp>
    </p:spTree>
    <p:extLst>
      <p:ext uri="{BB962C8B-B14F-4D97-AF65-F5344CB8AC3E}">
        <p14:creationId xmlns:p14="http://schemas.microsoft.com/office/powerpoint/2010/main" val="196081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254094-3E52-4C49-87C5-A008A8CB619F}" type="slidenum">
              <a:rPr lang="nl-NL" smtClean="0"/>
              <a:t>30</a:t>
            </a:fld>
            <a:endParaRPr lang="nl-NL"/>
          </a:p>
        </p:txBody>
      </p:sp>
      <p:sp>
        <p:nvSpPr>
          <p:cNvPr id="5" name="Tijdelijke aanduiding voor datum 4">
            <a:extLst>
              <a:ext uri="{FF2B5EF4-FFF2-40B4-BE49-F238E27FC236}">
                <a16:creationId xmlns:a16="http://schemas.microsoft.com/office/drawing/2014/main" id="{A50C5EE0-F55B-BB4D-9747-E9F84E8B4B36}"/>
              </a:ext>
            </a:extLst>
          </p:cNvPr>
          <p:cNvSpPr>
            <a:spLocks noGrp="1"/>
          </p:cNvSpPr>
          <p:nvPr>
            <p:ph type="dt" idx="1"/>
          </p:nvPr>
        </p:nvSpPr>
        <p:spPr/>
        <p:txBody>
          <a:bodyPr/>
          <a:lstStyle/>
          <a:p>
            <a:fld id="{F13925DB-A96A-1E4D-A08C-0426708853D2}" type="datetime1">
              <a:rPr lang="nl-NL" smtClean="0"/>
              <a:t>24-9-2020</a:t>
            </a:fld>
            <a:endParaRPr lang="nl-NL"/>
          </a:p>
        </p:txBody>
      </p:sp>
    </p:spTree>
    <p:extLst>
      <p:ext uri="{BB962C8B-B14F-4D97-AF65-F5344CB8AC3E}">
        <p14:creationId xmlns:p14="http://schemas.microsoft.com/office/powerpoint/2010/main" val="308530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254094-3E52-4C49-87C5-A008A8CB619F}" type="slidenum">
              <a:rPr lang="nl-NL" smtClean="0"/>
              <a:t>35</a:t>
            </a:fld>
            <a:endParaRPr lang="nl-NL"/>
          </a:p>
        </p:txBody>
      </p:sp>
      <p:sp>
        <p:nvSpPr>
          <p:cNvPr id="5" name="Tijdelijke aanduiding voor datum 4">
            <a:extLst>
              <a:ext uri="{FF2B5EF4-FFF2-40B4-BE49-F238E27FC236}">
                <a16:creationId xmlns:a16="http://schemas.microsoft.com/office/drawing/2014/main" id="{A50C5EE0-F55B-BB4D-9747-E9F84E8B4B36}"/>
              </a:ext>
            </a:extLst>
          </p:cNvPr>
          <p:cNvSpPr>
            <a:spLocks noGrp="1"/>
          </p:cNvSpPr>
          <p:nvPr>
            <p:ph type="dt" idx="1"/>
          </p:nvPr>
        </p:nvSpPr>
        <p:spPr/>
        <p:txBody>
          <a:bodyPr/>
          <a:lstStyle/>
          <a:p>
            <a:fld id="{F13925DB-A96A-1E4D-A08C-0426708853D2}" type="datetime1">
              <a:rPr lang="nl-NL" smtClean="0"/>
              <a:t>24-9-2020</a:t>
            </a:fld>
            <a:endParaRPr lang="nl-NL"/>
          </a:p>
        </p:txBody>
      </p:sp>
    </p:spTree>
    <p:extLst>
      <p:ext uri="{BB962C8B-B14F-4D97-AF65-F5344CB8AC3E}">
        <p14:creationId xmlns:p14="http://schemas.microsoft.com/office/powerpoint/2010/main" val="128811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254094-3E52-4C49-87C5-A008A8CB619F}" type="slidenum">
              <a:rPr lang="nl-NL" smtClean="0"/>
              <a:t>39</a:t>
            </a:fld>
            <a:endParaRPr lang="nl-NL"/>
          </a:p>
        </p:txBody>
      </p:sp>
      <p:sp>
        <p:nvSpPr>
          <p:cNvPr id="5" name="Tijdelijke aanduiding voor datum 4">
            <a:extLst>
              <a:ext uri="{FF2B5EF4-FFF2-40B4-BE49-F238E27FC236}">
                <a16:creationId xmlns:a16="http://schemas.microsoft.com/office/drawing/2014/main" id="{A50C5EE0-F55B-BB4D-9747-E9F84E8B4B36}"/>
              </a:ext>
            </a:extLst>
          </p:cNvPr>
          <p:cNvSpPr>
            <a:spLocks noGrp="1"/>
          </p:cNvSpPr>
          <p:nvPr>
            <p:ph type="dt" idx="1"/>
          </p:nvPr>
        </p:nvSpPr>
        <p:spPr/>
        <p:txBody>
          <a:bodyPr/>
          <a:lstStyle/>
          <a:p>
            <a:fld id="{F13925DB-A96A-1E4D-A08C-0426708853D2}" type="datetime1">
              <a:rPr lang="nl-NL" smtClean="0"/>
              <a:t>24-9-2020</a:t>
            </a:fld>
            <a:endParaRPr lang="nl-NL"/>
          </a:p>
        </p:txBody>
      </p:sp>
    </p:spTree>
    <p:extLst>
      <p:ext uri="{BB962C8B-B14F-4D97-AF65-F5344CB8AC3E}">
        <p14:creationId xmlns:p14="http://schemas.microsoft.com/office/powerpoint/2010/main" val="3562685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ef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3344" y="-492944"/>
            <a:ext cx="6580687" cy="6580687"/>
          </a:xfrm>
          <a:prstGeom prst="rect">
            <a:avLst/>
          </a:prstGeom>
        </p:spPr>
      </p:pic>
      <p:sp>
        <p:nvSpPr>
          <p:cNvPr id="9" name="Titel 1">
            <a:extLst>
              <a:ext uri="{FF2B5EF4-FFF2-40B4-BE49-F238E27FC236}">
                <a16:creationId xmlns:a16="http://schemas.microsoft.com/office/drawing/2014/main" id="{0818CB87-39DA-3843-B24A-554AD0BF81C5}"/>
              </a:ext>
            </a:extLst>
          </p:cNvPr>
          <p:cNvSpPr>
            <a:spLocks noGrp="1"/>
          </p:cNvSpPr>
          <p:nvPr>
            <p:ph type="ctrTitle" hasCustomPrompt="1"/>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11" name="Subtitel 2">
            <a:extLst>
              <a:ext uri="{FF2B5EF4-FFF2-40B4-BE49-F238E27FC236}">
                <a16:creationId xmlns:a16="http://schemas.microsoft.com/office/drawing/2014/main" id="{96AE097F-062A-644D-9E16-A471C6E38534}"/>
              </a:ext>
            </a:extLst>
          </p:cNvPr>
          <p:cNvSpPr>
            <a:spLocks noGrp="1"/>
          </p:cNvSpPr>
          <p:nvPr>
            <p:ph type="subTitle" idx="1" hasCustomPrompt="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a:t>
            </a:r>
            <a:r>
              <a:rPr lang="nl-NL" dirty="0" err="1"/>
              <a:t>subtitle</a:t>
            </a:r>
            <a:r>
              <a:rPr lang="nl-NL" dirty="0"/>
              <a:t> </a:t>
            </a:r>
            <a:r>
              <a:rPr lang="nl-NL" dirty="0" err="1"/>
              <a:t>style</a:t>
            </a:r>
            <a:endParaRPr lang="nl-NL" dirty="0"/>
          </a:p>
        </p:txBody>
      </p:sp>
      <p:sp>
        <p:nvSpPr>
          <p:cNvPr id="12" name="Tijdelijke aanduiding voor datum 3">
            <a:extLst>
              <a:ext uri="{FF2B5EF4-FFF2-40B4-BE49-F238E27FC236}">
                <a16:creationId xmlns:a16="http://schemas.microsoft.com/office/drawing/2014/main" id="{256535F9-6824-8C48-B747-0D1C294D6838}"/>
              </a:ext>
            </a:extLst>
          </p:cNvPr>
          <p:cNvSpPr>
            <a:spLocks noGrp="1"/>
          </p:cNvSpPr>
          <p:nvPr>
            <p:ph type="dt" sz="half" idx="10"/>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D3A29D1B-9B81-174E-A2E3-88A2C86E70BC}" type="datetime1">
              <a:rPr lang="nl-NL" smtClean="0"/>
              <a:t>24-9-2020</a:t>
            </a:fld>
            <a:endParaRPr lang="nl-NL" dirty="0"/>
          </a:p>
        </p:txBody>
      </p:sp>
      <p:pic>
        <p:nvPicPr>
          <p:cNvPr id="13" name="Afbeelding 12" descr="P&amp;o logo.png">
            <a:extLst>
              <a:ext uri="{FF2B5EF4-FFF2-40B4-BE49-F238E27FC236}">
                <a16:creationId xmlns:a16="http://schemas.microsoft.com/office/drawing/2014/main" id="{A6DF0E12-6AC0-BC4F-B117-9D7E0E8B6E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5905" y="378968"/>
            <a:ext cx="1699533" cy="618706"/>
          </a:xfrm>
          <a:prstGeom prst="rect">
            <a:avLst/>
          </a:prstGeom>
        </p:spPr>
      </p:pic>
      <p:pic>
        <p:nvPicPr>
          <p:cNvPr id="14" name="Afbeelding 13" descr="The_Sense_png.png">
            <a:extLst>
              <a:ext uri="{FF2B5EF4-FFF2-40B4-BE49-F238E27FC236}">
                <a16:creationId xmlns:a16="http://schemas.microsoft.com/office/drawing/2014/main" id="{E4C81F51-0F14-4948-BEBE-3F4B4FB30CC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9165" y="4431085"/>
            <a:ext cx="1576273" cy="394561"/>
          </a:xfrm>
          <a:prstGeom prst="rect">
            <a:avLst/>
          </a:prstGeom>
        </p:spPr>
      </p:pic>
    </p:spTree>
    <p:extLst>
      <p:ext uri="{BB962C8B-B14F-4D97-AF65-F5344CB8AC3E}">
        <p14:creationId xmlns:p14="http://schemas.microsoft.com/office/powerpoint/2010/main" val="387955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53755-5115-44A0-8C72-0D378C6002BA}"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F7165D-6743-4D2B-8FEF-CAD22D051E4B}" type="slidenum">
              <a:rPr lang="en-GB" smtClean="0"/>
              <a:t>‹#›</a:t>
            </a:fld>
            <a:endParaRPr lang="en-GB"/>
          </a:p>
        </p:txBody>
      </p:sp>
    </p:spTree>
    <p:extLst>
      <p:ext uri="{BB962C8B-B14F-4D97-AF65-F5344CB8AC3E}">
        <p14:creationId xmlns:p14="http://schemas.microsoft.com/office/powerpoint/2010/main" val="42686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ng Titl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10656" y="-2133449"/>
            <a:ext cx="5247116" cy="5247116"/>
          </a:xfrm>
          <a:prstGeom prst="rect">
            <a:avLst/>
          </a:prstGeom>
        </p:spPr>
      </p:pic>
      <p:sp>
        <p:nvSpPr>
          <p:cNvPr id="8" name="Titel 1">
            <a:extLst>
              <a:ext uri="{FF2B5EF4-FFF2-40B4-BE49-F238E27FC236}">
                <a16:creationId xmlns:a16="http://schemas.microsoft.com/office/drawing/2014/main" id="{FACAB419-33C6-FB4C-BD36-3BB4CBEF3DA4}"/>
              </a:ext>
            </a:extLst>
          </p:cNvPr>
          <p:cNvSpPr>
            <a:spLocks noGrp="1"/>
          </p:cNvSpPr>
          <p:nvPr>
            <p:ph type="ctrTitle" hasCustomPrompt="1"/>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12" name="Subtitel 2">
            <a:extLst>
              <a:ext uri="{FF2B5EF4-FFF2-40B4-BE49-F238E27FC236}">
                <a16:creationId xmlns:a16="http://schemas.microsoft.com/office/drawing/2014/main" id="{040FA3E0-B725-7A43-98E9-AE343ADB4C94}"/>
              </a:ext>
            </a:extLst>
          </p:cNvPr>
          <p:cNvSpPr>
            <a:spLocks noGrp="1"/>
          </p:cNvSpPr>
          <p:nvPr>
            <p:ph type="subTitle" idx="1" hasCustomPrompt="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a:t>
            </a:r>
            <a:r>
              <a:rPr lang="nl-NL" dirty="0" err="1"/>
              <a:t>subtitle</a:t>
            </a:r>
            <a:r>
              <a:rPr lang="nl-NL" dirty="0"/>
              <a:t> </a:t>
            </a:r>
            <a:r>
              <a:rPr lang="nl-NL" dirty="0" err="1"/>
              <a:t>style</a:t>
            </a:r>
            <a:endParaRPr lang="nl-NL" dirty="0"/>
          </a:p>
        </p:txBody>
      </p:sp>
      <p:pic>
        <p:nvPicPr>
          <p:cNvPr id="15" name="Afbeelding 14" descr="P&amp;o logo.png">
            <a:extLst>
              <a:ext uri="{FF2B5EF4-FFF2-40B4-BE49-F238E27FC236}">
                <a16:creationId xmlns:a16="http://schemas.microsoft.com/office/drawing/2014/main" id="{26D23E16-CB84-1D4E-A9BC-C0A8DD3A55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5905" y="378968"/>
            <a:ext cx="1699533" cy="618706"/>
          </a:xfrm>
          <a:prstGeom prst="rect">
            <a:avLst/>
          </a:prstGeom>
        </p:spPr>
      </p:pic>
      <p:pic>
        <p:nvPicPr>
          <p:cNvPr id="16" name="Afbeelding 15" descr="The_Sense_png.png">
            <a:extLst>
              <a:ext uri="{FF2B5EF4-FFF2-40B4-BE49-F238E27FC236}">
                <a16:creationId xmlns:a16="http://schemas.microsoft.com/office/drawing/2014/main" id="{8D0AC4D0-6952-0743-92C9-A2CD6A9712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9165" y="4431085"/>
            <a:ext cx="1576273" cy="394561"/>
          </a:xfrm>
          <a:prstGeom prst="rect">
            <a:avLst/>
          </a:prstGeom>
        </p:spPr>
      </p:pic>
      <p:sp>
        <p:nvSpPr>
          <p:cNvPr id="17" name="Tijdelijke aanduiding voor datum 3">
            <a:extLst>
              <a:ext uri="{FF2B5EF4-FFF2-40B4-BE49-F238E27FC236}">
                <a16:creationId xmlns:a16="http://schemas.microsoft.com/office/drawing/2014/main" id="{17D4CD60-9C51-8342-B343-360CD6127E57}"/>
              </a:ext>
            </a:extLst>
          </p:cNvPr>
          <p:cNvSpPr txBox="1">
            <a:spLocks/>
          </p:cNvSpPr>
          <p:nvPr userDrawn="1"/>
        </p:nvSpPr>
        <p:spPr>
          <a:xfrm>
            <a:off x="7486171" y="4431085"/>
            <a:ext cx="1204361" cy="273844"/>
          </a:xfrm>
          <a:prstGeom prst="rect">
            <a:avLst/>
          </a:prstGeom>
        </p:spPr>
        <p:txBody>
          <a:bodyPr/>
          <a:lstStyle>
            <a:defPPr>
              <a:defRPr lang="nl-NL"/>
            </a:defPPr>
            <a:lvl1pPr marL="0" algn="r" defTabSz="457200" rtl="0" eaLnBrk="1" latinLnBrk="0" hangingPunct="1">
              <a:defRPr sz="1800" b="0" kern="1200">
                <a:solidFill>
                  <a:schemeClr val="bg1">
                    <a:lumMod val="50000"/>
                  </a:schemeClr>
                </a:solidFill>
                <a:latin typeface="Arial Narrow" charset="0"/>
                <a:ea typeface="Arial Narrow" charset="0"/>
                <a:cs typeface="Arial Narrow"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02E00F-AFDB-0D45-BD57-A3F4DC758EFA}" type="datetime1">
              <a:rPr lang="nl-NL" smtClean="0"/>
              <a:pPr/>
              <a:t>24-9-2020</a:t>
            </a:fld>
            <a:endParaRPr lang="nl-NL" dirty="0"/>
          </a:p>
        </p:txBody>
      </p:sp>
    </p:spTree>
    <p:extLst>
      <p:ext uri="{BB962C8B-B14F-4D97-AF65-F5344CB8AC3E}">
        <p14:creationId xmlns:p14="http://schemas.microsoft.com/office/powerpoint/2010/main" val="1428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Objects">
    <p:bg>
      <p:bgPr>
        <a:solidFill>
          <a:schemeClr val="bg1"/>
        </a:solidFill>
        <a:effectLst/>
      </p:bgPr>
    </p:bg>
    <p:spTree>
      <p:nvGrpSpPr>
        <p:cNvPr id="1" name=""/>
        <p:cNvGrpSpPr/>
        <p:nvPr/>
      </p:nvGrpSpPr>
      <p:grpSpPr>
        <a:xfrm>
          <a:off x="0" y="0"/>
          <a:ext cx="0" cy="0"/>
          <a:chOff x="0" y="0"/>
          <a:chExt cx="0" cy="0"/>
        </a:xfrm>
      </p:grpSpPr>
      <p:sp>
        <p:nvSpPr>
          <p:cNvPr id="16" name="Tijdelijke aanduiding voor inhoud 2">
            <a:extLst>
              <a:ext uri="{FF2B5EF4-FFF2-40B4-BE49-F238E27FC236}">
                <a16:creationId xmlns:a16="http://schemas.microsoft.com/office/drawing/2014/main" id="{1F948BDE-E89E-0646-B1D1-29F4E71D60A1}"/>
              </a:ext>
            </a:extLst>
          </p:cNvPr>
          <p:cNvSpPr>
            <a:spLocks noGrp="1"/>
          </p:cNvSpPr>
          <p:nvPr>
            <p:ph sz="half" idx="1" hasCustomPrompt="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Click to edit the style
Second level
Third level
Fourth level
Fifth level</a:t>
            </a:r>
          </a:p>
        </p:txBody>
      </p:sp>
      <p:sp>
        <p:nvSpPr>
          <p:cNvPr id="17" name="Tijdelijke aanduiding voor inhoud 3">
            <a:extLst>
              <a:ext uri="{FF2B5EF4-FFF2-40B4-BE49-F238E27FC236}">
                <a16:creationId xmlns:a16="http://schemas.microsoft.com/office/drawing/2014/main" id="{820C7151-3DF4-E549-90DC-A002C9C43705}"/>
              </a:ext>
            </a:extLst>
          </p:cNvPr>
          <p:cNvSpPr>
            <a:spLocks noGrp="1"/>
          </p:cNvSpPr>
          <p:nvPr>
            <p:ph sz="half" idx="2" hasCustomPrompt="1"/>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Click to edit the style
Second level
Third level
Fourth level
Fifth level</a:t>
            </a:r>
          </a:p>
        </p:txBody>
      </p:sp>
      <p:pic>
        <p:nvPicPr>
          <p:cNvPr id="18" name="Afbeelding 5" descr="2kubussen_content.png">
            <a:extLst>
              <a:ext uri="{FF2B5EF4-FFF2-40B4-BE49-F238E27FC236}">
                <a16:creationId xmlns:a16="http://schemas.microsoft.com/office/drawing/2014/main" id="{92DB47C2-7B5E-1D4C-AEB6-68156BF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790" y="193433"/>
            <a:ext cx="1160888" cy="773926"/>
          </a:xfrm>
          <a:prstGeom prst="rect">
            <a:avLst/>
          </a:prstGeom>
        </p:spPr>
      </p:pic>
      <p:sp>
        <p:nvSpPr>
          <p:cNvPr id="19" name="Titel 1">
            <a:extLst>
              <a:ext uri="{FF2B5EF4-FFF2-40B4-BE49-F238E27FC236}">
                <a16:creationId xmlns:a16="http://schemas.microsoft.com/office/drawing/2014/main" id="{6C23CE13-D18D-2949-B69E-383397E83CF5}"/>
              </a:ext>
            </a:extLst>
          </p:cNvPr>
          <p:cNvSpPr>
            <a:spLocks noGrp="1"/>
          </p:cNvSpPr>
          <p:nvPr>
            <p:ph type="title" hasCustomPrompt="1"/>
          </p:nvPr>
        </p:nvSpPr>
        <p:spPr>
          <a:xfrm>
            <a:off x="1421941" y="282179"/>
            <a:ext cx="7610805" cy="409853"/>
          </a:xfrm>
        </p:spPr>
        <p:txBody>
          <a:bodyPr lIns="0" tIns="0" rIns="0" bIns="0"/>
          <a:lstStyle>
            <a:lvl1pPr>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0" name="Tijdelijke aanduiding voor tekst 19">
            <a:extLst>
              <a:ext uri="{FF2B5EF4-FFF2-40B4-BE49-F238E27FC236}">
                <a16:creationId xmlns:a16="http://schemas.microsoft.com/office/drawing/2014/main" id="{4DC8C5AD-7443-A042-B262-71A90569DAA1}"/>
              </a:ext>
            </a:extLst>
          </p:cNvPr>
          <p:cNvSpPr>
            <a:spLocks noGrp="1"/>
          </p:cNvSpPr>
          <p:nvPr>
            <p:ph type="body" idx="10" hasCustomPrompt="1"/>
          </p:nvPr>
        </p:nvSpPr>
        <p:spPr>
          <a:xfrm>
            <a:off x="1421941" y="692032"/>
            <a:ext cx="7610805" cy="436202"/>
          </a:xfrm>
        </p:spPr>
        <p:txBody>
          <a:bodyPr lIns="0" tIns="0" rIns="0" bIns="0" anchor="t">
            <a:normAutofit/>
          </a:bodyPr>
          <a:lstStyle>
            <a:lvl1pPr marL="0" indent="0">
              <a:buNone/>
              <a:defRPr b="1"/>
            </a:lvl1pPr>
          </a:lstStyle>
          <a:p>
            <a:r>
              <a:rPr lang="nl-NL" sz="1600" dirty="0"/>
              <a:t>Click </a:t>
            </a:r>
            <a:r>
              <a:rPr lang="nl-NL" sz="1600" dirty="0" err="1"/>
              <a:t>to</a:t>
            </a:r>
            <a:r>
              <a:rPr lang="nl-NL" sz="1600" dirty="0"/>
              <a:t> </a:t>
            </a:r>
            <a:r>
              <a:rPr lang="nl-NL" sz="1600" dirty="0" err="1"/>
              <a:t>edit</a:t>
            </a:r>
            <a:r>
              <a:rPr lang="nl-NL" sz="1600" dirty="0"/>
              <a:t> </a:t>
            </a:r>
            <a:r>
              <a:rPr lang="nl-NL" sz="1600" dirty="0" err="1"/>
              <a:t>subtitle</a:t>
            </a:r>
            <a:r>
              <a:rPr lang="nl-NL" sz="1600" dirty="0"/>
              <a:t> </a:t>
            </a:r>
            <a:r>
              <a:rPr lang="nl-NL" sz="1600" dirty="0" err="1"/>
              <a:t>style</a:t>
            </a:r>
            <a:endParaRPr lang="nl-NL" sz="1600" dirty="0"/>
          </a:p>
        </p:txBody>
      </p:sp>
      <p:sp>
        <p:nvSpPr>
          <p:cNvPr id="21" name="Footer Placeholder 3">
            <a:extLst>
              <a:ext uri="{FF2B5EF4-FFF2-40B4-BE49-F238E27FC236}">
                <a16:creationId xmlns:a16="http://schemas.microsoft.com/office/drawing/2014/main" id="{ABDD6DF5-9A28-1242-AA65-DDFE179D8CE6}"/>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
        <p:nvSpPr>
          <p:cNvPr id="22" name="TextBox 1">
            <a:extLst>
              <a:ext uri="{FF2B5EF4-FFF2-40B4-BE49-F238E27FC236}">
                <a16:creationId xmlns:a16="http://schemas.microsoft.com/office/drawing/2014/main" id="{A0E81686-F668-C646-95CD-342A63FAE346}"/>
              </a:ext>
            </a:extLst>
          </p:cNvPr>
          <p:cNvSpPr txBox="1"/>
          <p:nvPr userDrawn="1"/>
        </p:nvSpPr>
        <p:spPr>
          <a:xfrm>
            <a:off x="-8" y="1447799"/>
            <a:ext cx="545918" cy="330397"/>
          </a:xfrm>
          <a:prstGeom prst="rect">
            <a:avLst/>
          </a:prstGeom>
          <a:noFill/>
        </p:spPr>
        <p:txBody>
          <a:bodyPr wrap="square" rtlCol="0">
            <a:noAutofit/>
          </a:bodyPr>
          <a:lstStyle/>
          <a:p>
            <a:endParaRPr lang="x-none" sz="1600" b="1" baseline="0" dirty="0">
              <a:solidFill>
                <a:srgbClr val="C00000"/>
              </a:solidFill>
              <a:latin typeface="Arial Narrow" panose="020B0606020202030204" pitchFamily="34" charset="0"/>
            </a:endParaRPr>
          </a:p>
        </p:txBody>
      </p:sp>
      <p:sp>
        <p:nvSpPr>
          <p:cNvPr id="23" name="TextBox 20">
            <a:extLst>
              <a:ext uri="{FF2B5EF4-FFF2-40B4-BE49-F238E27FC236}">
                <a16:creationId xmlns:a16="http://schemas.microsoft.com/office/drawing/2014/main" id="{5CCBDD35-6AEA-7641-BCD9-C4B6D17070B6}"/>
              </a:ext>
            </a:extLst>
          </p:cNvPr>
          <p:cNvSpPr txBox="1"/>
          <p:nvPr userDrawn="1"/>
        </p:nvSpPr>
        <p:spPr>
          <a:xfrm>
            <a:off x="8346130" y="180482"/>
            <a:ext cx="545918" cy="338663"/>
          </a:xfrm>
          <a:prstGeom prst="rect">
            <a:avLst/>
          </a:prstGeom>
          <a:noFill/>
        </p:spPr>
        <p:txBody>
          <a:bodyPr wrap="square" rtlCol="0">
            <a:noAutofit/>
          </a:bodyPr>
          <a:lstStyle/>
          <a:p>
            <a:fld id="{D841A9C2-6DCE-4648-8503-6C5A4FD7F8D4}" type="slidenum">
              <a:rPr lang="x-none" sz="1600" b="1" baseline="0" smtClean="0">
                <a:solidFill>
                  <a:srgbClr val="C00000"/>
                </a:solidFill>
                <a:latin typeface="Arial Narrow" panose="020B0606020202030204" pitchFamily="34" charset="0"/>
              </a:rPr>
              <a:t>‹#›</a:t>
            </a:fld>
            <a:endParaRPr lang="x-none" sz="1600" b="1" baseline="0" dirty="0">
              <a:solidFill>
                <a:srgbClr val="C00000"/>
              </a:solidFill>
              <a:latin typeface="Arial Narrow" panose="020B0606020202030204" pitchFamily="34" charset="0"/>
            </a:endParaRPr>
          </a:p>
        </p:txBody>
      </p:sp>
      <p:pic>
        <p:nvPicPr>
          <p:cNvPr id="24" name="Afbeelding 25" descr="P&amp;o logo.png">
            <a:extLst>
              <a:ext uri="{FF2B5EF4-FFF2-40B4-BE49-F238E27FC236}">
                <a16:creationId xmlns:a16="http://schemas.microsoft.com/office/drawing/2014/main" id="{B828B5E9-572C-5946-95C3-B303DE8F78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10500" y="4468403"/>
            <a:ext cx="1071260" cy="389987"/>
          </a:xfrm>
          <a:prstGeom prst="rect">
            <a:avLst/>
          </a:prstGeom>
        </p:spPr>
      </p:pic>
      <p:pic>
        <p:nvPicPr>
          <p:cNvPr id="25" name="Afbeelding 8" descr="The_Sense_png.png">
            <a:extLst>
              <a:ext uri="{FF2B5EF4-FFF2-40B4-BE49-F238E27FC236}">
                <a16:creationId xmlns:a16="http://schemas.microsoft.com/office/drawing/2014/main" id="{A4B4FBC3-F48B-C344-AFEF-75FDAE75F4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751" y="4599858"/>
            <a:ext cx="1576273" cy="394561"/>
          </a:xfrm>
          <a:prstGeom prst="rect">
            <a:avLst/>
          </a:prstGeom>
        </p:spPr>
      </p:pic>
    </p:spTree>
    <p:extLst>
      <p:ext uri="{BB962C8B-B14F-4D97-AF65-F5344CB8AC3E}">
        <p14:creationId xmlns:p14="http://schemas.microsoft.com/office/powerpoint/2010/main" val="3046893459"/>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jdelijke aanduiding voor tekst 2">
            <a:extLst>
              <a:ext uri="{FF2B5EF4-FFF2-40B4-BE49-F238E27FC236}">
                <a16:creationId xmlns:a16="http://schemas.microsoft.com/office/drawing/2014/main" id="{4EC6D6F8-37CD-AA41-82DC-CD6B7F52F696}"/>
              </a:ext>
            </a:extLst>
          </p:cNvPr>
          <p:cNvSpPr>
            <a:spLocks noGrp="1"/>
          </p:cNvSpPr>
          <p:nvPr>
            <p:ph type="body" idx="1" hasCustomPrompt="1"/>
          </p:nvPr>
        </p:nvSpPr>
        <p:spPr>
          <a:xfrm>
            <a:off x="457200" y="1181101"/>
            <a:ext cx="4040188"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dirty="0"/>
              <a:t>Click </a:t>
            </a:r>
            <a:r>
              <a:rPr lang="nl-NL" dirty="0" err="1"/>
              <a:t>to</a:t>
            </a:r>
            <a:r>
              <a:rPr lang="nl-NL" dirty="0"/>
              <a:t> </a:t>
            </a:r>
            <a:r>
              <a:rPr lang="nl-NL" dirty="0" err="1"/>
              <a:t>edit</a:t>
            </a:r>
            <a:r>
              <a:rPr lang="nl-NL" dirty="0"/>
              <a:t> </a:t>
            </a:r>
            <a:r>
              <a:rPr lang="nl-NL" dirty="0" err="1"/>
              <a:t>subtitle</a:t>
            </a:r>
            <a:r>
              <a:rPr lang="nl-NL" dirty="0"/>
              <a:t> </a:t>
            </a:r>
            <a:r>
              <a:rPr lang="nl-NL" dirty="0" err="1"/>
              <a:t>style</a:t>
            </a:r>
            <a:endParaRPr lang="nl-NL" dirty="0"/>
          </a:p>
        </p:txBody>
      </p:sp>
      <p:sp>
        <p:nvSpPr>
          <p:cNvPr id="18" name="Tijdelijke aanduiding voor inhoud 3">
            <a:extLst>
              <a:ext uri="{FF2B5EF4-FFF2-40B4-BE49-F238E27FC236}">
                <a16:creationId xmlns:a16="http://schemas.microsoft.com/office/drawing/2014/main" id="{8ECA4D88-E73A-E242-B54E-3A6C6ABBF082}"/>
              </a:ext>
            </a:extLst>
          </p:cNvPr>
          <p:cNvSpPr>
            <a:spLocks noGrp="1"/>
          </p:cNvSpPr>
          <p:nvPr>
            <p:ph sz="half" idx="2" hasCustomPrompt="1"/>
          </p:nvPr>
        </p:nvSpPr>
        <p:spPr>
          <a:xfrm>
            <a:off x="457200" y="1697817"/>
            <a:ext cx="4040188"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l-NL" dirty="0"/>
              <a:t>Click to edit the style
Second level
Third level
Fourth level
Fifth level</a:t>
            </a:r>
          </a:p>
        </p:txBody>
      </p:sp>
      <p:sp>
        <p:nvSpPr>
          <p:cNvPr id="19" name="Tijdelijke aanduiding voor tekst 4">
            <a:extLst>
              <a:ext uri="{FF2B5EF4-FFF2-40B4-BE49-F238E27FC236}">
                <a16:creationId xmlns:a16="http://schemas.microsoft.com/office/drawing/2014/main" id="{10A773CF-01B0-1F48-853F-32039FC58DF3}"/>
              </a:ext>
            </a:extLst>
          </p:cNvPr>
          <p:cNvSpPr>
            <a:spLocks noGrp="1"/>
          </p:cNvSpPr>
          <p:nvPr>
            <p:ph type="body" sz="quarter" idx="3" hasCustomPrompt="1"/>
          </p:nvPr>
        </p:nvSpPr>
        <p:spPr>
          <a:xfrm>
            <a:off x="4645026" y="1181101"/>
            <a:ext cx="4041775"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dirty="0"/>
              <a:t>Click </a:t>
            </a:r>
            <a:r>
              <a:rPr lang="nl-NL" dirty="0" err="1"/>
              <a:t>to</a:t>
            </a:r>
            <a:r>
              <a:rPr lang="nl-NL" dirty="0"/>
              <a:t> </a:t>
            </a:r>
            <a:r>
              <a:rPr lang="nl-NL" dirty="0" err="1"/>
              <a:t>edit</a:t>
            </a:r>
            <a:r>
              <a:rPr lang="nl-NL" dirty="0"/>
              <a:t> </a:t>
            </a:r>
            <a:r>
              <a:rPr lang="nl-NL" dirty="0" err="1"/>
              <a:t>subtitle</a:t>
            </a:r>
            <a:r>
              <a:rPr lang="nl-NL" dirty="0"/>
              <a:t> </a:t>
            </a:r>
            <a:r>
              <a:rPr lang="nl-NL" dirty="0" err="1"/>
              <a:t>style</a:t>
            </a:r>
            <a:endParaRPr lang="nl-NL" dirty="0"/>
          </a:p>
        </p:txBody>
      </p:sp>
      <p:sp>
        <p:nvSpPr>
          <p:cNvPr id="20" name="Tijdelijke aanduiding voor inhoud 5">
            <a:extLst>
              <a:ext uri="{FF2B5EF4-FFF2-40B4-BE49-F238E27FC236}">
                <a16:creationId xmlns:a16="http://schemas.microsoft.com/office/drawing/2014/main" id="{CA542B2C-BB40-3B49-93CD-B5CA460D4F39}"/>
              </a:ext>
            </a:extLst>
          </p:cNvPr>
          <p:cNvSpPr>
            <a:spLocks noGrp="1"/>
          </p:cNvSpPr>
          <p:nvPr>
            <p:ph sz="quarter" idx="4" hasCustomPrompt="1"/>
          </p:nvPr>
        </p:nvSpPr>
        <p:spPr>
          <a:xfrm>
            <a:off x="4645026" y="1697817"/>
            <a:ext cx="4041775"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l-NL" dirty="0"/>
              <a:t>Click to edit the style
Second level
Third level
Fourth level
Fifth level</a:t>
            </a:r>
          </a:p>
        </p:txBody>
      </p:sp>
      <p:sp>
        <p:nvSpPr>
          <p:cNvPr id="21" name="Titel 1">
            <a:extLst>
              <a:ext uri="{FF2B5EF4-FFF2-40B4-BE49-F238E27FC236}">
                <a16:creationId xmlns:a16="http://schemas.microsoft.com/office/drawing/2014/main" id="{2BADE6D6-878E-C446-B7C5-BBBA0AB7B8BD}"/>
              </a:ext>
            </a:extLst>
          </p:cNvPr>
          <p:cNvSpPr>
            <a:spLocks noGrp="1"/>
          </p:cNvSpPr>
          <p:nvPr>
            <p:ph type="title" hasCustomPrompt="1"/>
          </p:nvPr>
        </p:nvSpPr>
        <p:spPr>
          <a:xfrm>
            <a:off x="1421941" y="282179"/>
            <a:ext cx="7610805" cy="409853"/>
          </a:xfrm>
        </p:spPr>
        <p:txBody>
          <a:bodyPr lIns="0" tIns="0" rIns="0" bIns="0"/>
          <a:lstStyle>
            <a:lvl1pPr>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2" name="Footer Placeholder 3">
            <a:extLst>
              <a:ext uri="{FF2B5EF4-FFF2-40B4-BE49-F238E27FC236}">
                <a16:creationId xmlns:a16="http://schemas.microsoft.com/office/drawing/2014/main" id="{2BDE33B8-6649-9F4B-8BBF-970A57BA9041}"/>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
        <p:nvSpPr>
          <p:cNvPr id="24" name="TextBox 14">
            <a:extLst>
              <a:ext uri="{FF2B5EF4-FFF2-40B4-BE49-F238E27FC236}">
                <a16:creationId xmlns:a16="http://schemas.microsoft.com/office/drawing/2014/main" id="{16B848BA-6662-7B4F-AC72-D0C0BB6CBF82}"/>
              </a:ext>
            </a:extLst>
          </p:cNvPr>
          <p:cNvSpPr txBox="1"/>
          <p:nvPr userDrawn="1"/>
        </p:nvSpPr>
        <p:spPr>
          <a:xfrm>
            <a:off x="27288" y="1422399"/>
            <a:ext cx="545918" cy="355797"/>
          </a:xfrm>
          <a:prstGeom prst="rect">
            <a:avLst/>
          </a:prstGeom>
          <a:noFill/>
        </p:spPr>
        <p:txBody>
          <a:bodyPr wrap="square" rtlCol="0">
            <a:noAutofit/>
          </a:bodyPr>
          <a:lstStyle/>
          <a:p>
            <a:endParaRPr lang="x-none" sz="1600" b="1" baseline="0" dirty="0">
              <a:solidFill>
                <a:srgbClr val="C00000"/>
              </a:solidFill>
              <a:latin typeface="Arial Narrow" panose="020B0606020202030204" pitchFamily="34" charset="0"/>
            </a:endParaRPr>
          </a:p>
        </p:txBody>
      </p:sp>
      <p:pic>
        <p:nvPicPr>
          <p:cNvPr id="25" name="Afbeelding 25" descr="P&amp;o logo.png">
            <a:extLst>
              <a:ext uri="{FF2B5EF4-FFF2-40B4-BE49-F238E27FC236}">
                <a16:creationId xmlns:a16="http://schemas.microsoft.com/office/drawing/2014/main" id="{89736CD6-6FA7-D14D-B422-25FE4E7B9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0500" y="4468403"/>
            <a:ext cx="1071260" cy="389987"/>
          </a:xfrm>
          <a:prstGeom prst="rect">
            <a:avLst/>
          </a:prstGeom>
        </p:spPr>
      </p:pic>
      <p:pic>
        <p:nvPicPr>
          <p:cNvPr id="26" name="Afbeelding 8" descr="The_Sense_png.png">
            <a:extLst>
              <a:ext uri="{FF2B5EF4-FFF2-40B4-BE49-F238E27FC236}">
                <a16:creationId xmlns:a16="http://schemas.microsoft.com/office/drawing/2014/main" id="{B915E0BA-CF7E-9A4C-92FC-DBD12A5A33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751" y="4599858"/>
            <a:ext cx="1576273" cy="394561"/>
          </a:xfrm>
          <a:prstGeom prst="rect">
            <a:avLst/>
          </a:prstGeom>
        </p:spPr>
      </p:pic>
      <p:pic>
        <p:nvPicPr>
          <p:cNvPr id="27" name="Afbeelding 5" descr="2kubussen_content.png">
            <a:extLst>
              <a:ext uri="{FF2B5EF4-FFF2-40B4-BE49-F238E27FC236}">
                <a16:creationId xmlns:a16="http://schemas.microsoft.com/office/drawing/2014/main" id="{E33CF79E-6BB1-F946-82F6-17BBBAE409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7790" y="193433"/>
            <a:ext cx="1160888" cy="773926"/>
          </a:xfrm>
          <a:prstGeom prst="rect">
            <a:avLst/>
          </a:prstGeom>
        </p:spPr>
      </p:pic>
      <p:sp>
        <p:nvSpPr>
          <p:cNvPr id="28" name="TextBox 20">
            <a:extLst>
              <a:ext uri="{FF2B5EF4-FFF2-40B4-BE49-F238E27FC236}">
                <a16:creationId xmlns:a16="http://schemas.microsoft.com/office/drawing/2014/main" id="{5D078145-1D28-ED4F-B603-05C3554449BB}"/>
              </a:ext>
            </a:extLst>
          </p:cNvPr>
          <p:cNvSpPr txBox="1"/>
          <p:nvPr userDrawn="1"/>
        </p:nvSpPr>
        <p:spPr>
          <a:xfrm>
            <a:off x="8346130" y="180482"/>
            <a:ext cx="545918" cy="338663"/>
          </a:xfrm>
          <a:prstGeom prst="rect">
            <a:avLst/>
          </a:prstGeom>
          <a:noFill/>
        </p:spPr>
        <p:txBody>
          <a:bodyPr wrap="square" rtlCol="0">
            <a:noAutofit/>
          </a:bodyPr>
          <a:lstStyle/>
          <a:p>
            <a:fld id="{D841A9C2-6DCE-4648-8503-6C5A4FD7F8D4}" type="slidenum">
              <a:rPr lang="x-none" sz="1600" b="1" baseline="0" smtClean="0">
                <a:solidFill>
                  <a:srgbClr val="C00000"/>
                </a:solidFill>
                <a:latin typeface="Arial Narrow" panose="020B0606020202030204" pitchFamily="34" charset="0"/>
              </a:rPr>
              <a:t>‹#›</a:t>
            </a:fld>
            <a:endParaRPr lang="x-none" sz="1600" b="1" baseline="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94468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Description">
    <p:spTree>
      <p:nvGrpSpPr>
        <p:cNvPr id="1" name=""/>
        <p:cNvGrpSpPr/>
        <p:nvPr/>
      </p:nvGrpSpPr>
      <p:grpSpPr>
        <a:xfrm>
          <a:off x="0" y="0"/>
          <a:ext cx="0" cy="0"/>
          <a:chOff x="0" y="0"/>
          <a:chExt cx="0" cy="0"/>
        </a:xfrm>
      </p:grpSpPr>
      <p:sp>
        <p:nvSpPr>
          <p:cNvPr id="27" name="Tijdelijke aanduiding voor inhoud 2">
            <a:extLst>
              <a:ext uri="{FF2B5EF4-FFF2-40B4-BE49-F238E27FC236}">
                <a16:creationId xmlns:a16="http://schemas.microsoft.com/office/drawing/2014/main" id="{10EF8873-8C1C-ED40-B046-C122AAD5CF7B}"/>
              </a:ext>
            </a:extLst>
          </p:cNvPr>
          <p:cNvSpPr>
            <a:spLocks noGrp="1"/>
          </p:cNvSpPr>
          <p:nvPr>
            <p:ph idx="1" hasCustomPrompt="1"/>
          </p:nvPr>
        </p:nvSpPr>
        <p:spPr>
          <a:xfrm>
            <a:off x="3587750" y="1158877"/>
            <a:ext cx="5099050" cy="3121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Click to edit the style
Second level
Third level
Fourth level
Fifth level</a:t>
            </a:r>
          </a:p>
        </p:txBody>
      </p:sp>
      <p:sp>
        <p:nvSpPr>
          <p:cNvPr id="28" name="Tijdelijke aanduiding voor tekst 3">
            <a:extLst>
              <a:ext uri="{FF2B5EF4-FFF2-40B4-BE49-F238E27FC236}">
                <a16:creationId xmlns:a16="http://schemas.microsoft.com/office/drawing/2014/main" id="{9E4A89F2-74C2-0840-A9B6-56E6FA305E33}"/>
              </a:ext>
            </a:extLst>
          </p:cNvPr>
          <p:cNvSpPr>
            <a:spLocks noGrp="1"/>
          </p:cNvSpPr>
          <p:nvPr>
            <p:ph type="body" sz="half" idx="2" hasCustomPrompt="1"/>
          </p:nvPr>
        </p:nvSpPr>
        <p:spPr>
          <a:xfrm>
            <a:off x="457201" y="1158877"/>
            <a:ext cx="3008313" cy="312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to edit the style
Second level
Third level
Fourth level
Fifth level</a:t>
            </a:r>
          </a:p>
        </p:txBody>
      </p:sp>
      <p:sp>
        <p:nvSpPr>
          <p:cNvPr id="29" name="Titel 1">
            <a:extLst>
              <a:ext uri="{FF2B5EF4-FFF2-40B4-BE49-F238E27FC236}">
                <a16:creationId xmlns:a16="http://schemas.microsoft.com/office/drawing/2014/main" id="{C767215C-0BDE-3C46-A31B-4C4CF4BF3D3C}"/>
              </a:ext>
            </a:extLst>
          </p:cNvPr>
          <p:cNvSpPr>
            <a:spLocks noGrp="1"/>
          </p:cNvSpPr>
          <p:nvPr>
            <p:ph type="title" hasCustomPrompt="1"/>
          </p:nvPr>
        </p:nvSpPr>
        <p:spPr>
          <a:xfrm>
            <a:off x="1421941" y="282179"/>
            <a:ext cx="7610805" cy="409853"/>
          </a:xfrm>
        </p:spPr>
        <p:txBody>
          <a:bodyPr lIns="0" tIns="0" rIns="0" bIns="0"/>
          <a:lstStyle>
            <a:lvl1pPr>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30" name="Tijdelijke aanduiding voor tekst 19">
            <a:extLst>
              <a:ext uri="{FF2B5EF4-FFF2-40B4-BE49-F238E27FC236}">
                <a16:creationId xmlns:a16="http://schemas.microsoft.com/office/drawing/2014/main" id="{6C9161B9-87E1-864A-9A58-9AC841F42878}"/>
              </a:ext>
            </a:extLst>
          </p:cNvPr>
          <p:cNvSpPr>
            <a:spLocks noGrp="1"/>
          </p:cNvSpPr>
          <p:nvPr>
            <p:ph type="body" idx="13" hasCustomPrompt="1"/>
          </p:nvPr>
        </p:nvSpPr>
        <p:spPr>
          <a:xfrm>
            <a:off x="1421941" y="692032"/>
            <a:ext cx="7610805" cy="384294"/>
          </a:xfrm>
        </p:spPr>
        <p:txBody>
          <a:bodyPr lIns="0" tIns="0" rIns="0" bIns="0" anchor="t">
            <a:normAutofit/>
          </a:bodyPr>
          <a:lstStyle>
            <a:lvl1pPr marL="0" indent="0">
              <a:buNone/>
              <a:defRPr b="1"/>
            </a:lvl1pPr>
          </a:lstStyle>
          <a:p>
            <a:r>
              <a:rPr lang="nl-NL" sz="1600" dirty="0"/>
              <a:t>Click </a:t>
            </a:r>
            <a:r>
              <a:rPr lang="nl-NL" sz="1600" dirty="0" err="1"/>
              <a:t>to</a:t>
            </a:r>
            <a:r>
              <a:rPr lang="nl-NL" sz="1600" dirty="0"/>
              <a:t> </a:t>
            </a:r>
            <a:r>
              <a:rPr lang="nl-NL" sz="1600" dirty="0" err="1"/>
              <a:t>edit</a:t>
            </a:r>
            <a:r>
              <a:rPr lang="nl-NL" sz="1600" dirty="0"/>
              <a:t> </a:t>
            </a:r>
            <a:r>
              <a:rPr lang="nl-NL" sz="1600" dirty="0" err="1"/>
              <a:t>subtitle</a:t>
            </a:r>
            <a:r>
              <a:rPr lang="nl-NL" sz="1600" dirty="0"/>
              <a:t> </a:t>
            </a:r>
            <a:r>
              <a:rPr lang="nl-NL" sz="1600" dirty="0" err="1"/>
              <a:t>style</a:t>
            </a:r>
            <a:endParaRPr lang="nl-NL" sz="1600" dirty="0"/>
          </a:p>
        </p:txBody>
      </p:sp>
      <p:sp>
        <p:nvSpPr>
          <p:cNvPr id="31" name="Footer Placeholder 3">
            <a:extLst>
              <a:ext uri="{FF2B5EF4-FFF2-40B4-BE49-F238E27FC236}">
                <a16:creationId xmlns:a16="http://schemas.microsoft.com/office/drawing/2014/main" id="{A28F09C7-CDCD-804B-987C-5649AD87AE46}"/>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
        <p:nvSpPr>
          <p:cNvPr id="32" name="TextBox 11">
            <a:extLst>
              <a:ext uri="{FF2B5EF4-FFF2-40B4-BE49-F238E27FC236}">
                <a16:creationId xmlns:a16="http://schemas.microsoft.com/office/drawing/2014/main" id="{9187E9CF-19FD-384F-8498-FD0D5A71E55C}"/>
              </a:ext>
            </a:extLst>
          </p:cNvPr>
          <p:cNvSpPr txBox="1"/>
          <p:nvPr userDrawn="1"/>
        </p:nvSpPr>
        <p:spPr>
          <a:xfrm>
            <a:off x="27288" y="1412543"/>
            <a:ext cx="545918" cy="365654"/>
          </a:xfrm>
          <a:prstGeom prst="rect">
            <a:avLst/>
          </a:prstGeom>
          <a:noFill/>
        </p:spPr>
        <p:txBody>
          <a:bodyPr wrap="square" rtlCol="0">
            <a:noAutofit/>
          </a:bodyPr>
          <a:lstStyle/>
          <a:p>
            <a:endParaRPr lang="x-none" sz="1600" b="1" baseline="0" dirty="0">
              <a:solidFill>
                <a:srgbClr val="C00000"/>
              </a:solidFill>
              <a:latin typeface="Arial Narrow" panose="020B0606020202030204" pitchFamily="34" charset="0"/>
            </a:endParaRPr>
          </a:p>
        </p:txBody>
      </p:sp>
      <p:pic>
        <p:nvPicPr>
          <p:cNvPr id="33" name="Afbeelding 25" descr="P&amp;o logo.png">
            <a:extLst>
              <a:ext uri="{FF2B5EF4-FFF2-40B4-BE49-F238E27FC236}">
                <a16:creationId xmlns:a16="http://schemas.microsoft.com/office/drawing/2014/main" id="{FE699858-4424-2242-92B4-09AF847679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0500" y="4468403"/>
            <a:ext cx="1071260" cy="389987"/>
          </a:xfrm>
          <a:prstGeom prst="rect">
            <a:avLst/>
          </a:prstGeom>
        </p:spPr>
      </p:pic>
      <p:pic>
        <p:nvPicPr>
          <p:cNvPr id="34" name="Afbeelding 8" descr="The_Sense_png.png">
            <a:extLst>
              <a:ext uri="{FF2B5EF4-FFF2-40B4-BE49-F238E27FC236}">
                <a16:creationId xmlns:a16="http://schemas.microsoft.com/office/drawing/2014/main" id="{1AE7A695-5C91-CE41-B981-747271D2A70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751" y="4599858"/>
            <a:ext cx="1576273" cy="394561"/>
          </a:xfrm>
          <a:prstGeom prst="rect">
            <a:avLst/>
          </a:prstGeom>
        </p:spPr>
      </p:pic>
      <p:pic>
        <p:nvPicPr>
          <p:cNvPr id="35" name="Afbeelding 5" descr="2kubussen_content.png">
            <a:extLst>
              <a:ext uri="{FF2B5EF4-FFF2-40B4-BE49-F238E27FC236}">
                <a16:creationId xmlns:a16="http://schemas.microsoft.com/office/drawing/2014/main" id="{2840AA31-A271-0342-8053-7CF68BCAA8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7790" y="193433"/>
            <a:ext cx="1160888" cy="773926"/>
          </a:xfrm>
          <a:prstGeom prst="rect">
            <a:avLst/>
          </a:prstGeom>
        </p:spPr>
      </p:pic>
      <p:sp>
        <p:nvSpPr>
          <p:cNvPr id="36" name="TextBox 20">
            <a:extLst>
              <a:ext uri="{FF2B5EF4-FFF2-40B4-BE49-F238E27FC236}">
                <a16:creationId xmlns:a16="http://schemas.microsoft.com/office/drawing/2014/main" id="{4D450727-5A6F-3A47-83B1-A908BFB12BA9}"/>
              </a:ext>
            </a:extLst>
          </p:cNvPr>
          <p:cNvSpPr txBox="1"/>
          <p:nvPr userDrawn="1"/>
        </p:nvSpPr>
        <p:spPr>
          <a:xfrm>
            <a:off x="8346130" y="180482"/>
            <a:ext cx="545918" cy="338663"/>
          </a:xfrm>
          <a:prstGeom prst="rect">
            <a:avLst/>
          </a:prstGeom>
          <a:noFill/>
        </p:spPr>
        <p:txBody>
          <a:bodyPr wrap="square" rtlCol="0">
            <a:noAutofit/>
          </a:bodyPr>
          <a:lstStyle/>
          <a:p>
            <a:fld id="{D841A9C2-6DCE-4648-8503-6C5A4FD7F8D4}" type="slidenum">
              <a:rPr lang="x-none" sz="1600" b="1" baseline="0" smtClean="0">
                <a:solidFill>
                  <a:srgbClr val="C00000"/>
                </a:solidFill>
                <a:latin typeface="Arial Narrow" panose="020B0606020202030204" pitchFamily="34" charset="0"/>
              </a:rPr>
              <a:t>‹#›</a:t>
            </a:fld>
            <a:endParaRPr lang="x-none" sz="1600" b="1" baseline="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76098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Vertical v2">
    <p:spTree>
      <p:nvGrpSpPr>
        <p:cNvPr id="1" name=""/>
        <p:cNvGrpSpPr/>
        <p:nvPr/>
      </p:nvGrpSpPr>
      <p:grpSpPr>
        <a:xfrm>
          <a:off x="0" y="0"/>
          <a:ext cx="0" cy="0"/>
          <a:chOff x="0" y="0"/>
          <a:chExt cx="0" cy="0"/>
        </a:xfrm>
      </p:grpSpPr>
      <p:sp>
        <p:nvSpPr>
          <p:cNvPr id="7" name="Tijdelijke aanduiding voor verticale tekst 2">
            <a:extLst>
              <a:ext uri="{FF2B5EF4-FFF2-40B4-BE49-F238E27FC236}">
                <a16:creationId xmlns:a16="http://schemas.microsoft.com/office/drawing/2014/main" id="{659DC0CC-7C1A-6847-AA25-6B9DD8AD4E25}"/>
              </a:ext>
            </a:extLst>
          </p:cNvPr>
          <p:cNvSpPr>
            <a:spLocks noGrp="1"/>
          </p:cNvSpPr>
          <p:nvPr>
            <p:ph type="body" orient="vert" idx="1" hasCustomPrompt="1"/>
          </p:nvPr>
        </p:nvSpPr>
        <p:spPr>
          <a:xfrm>
            <a:off x="977932" y="304800"/>
            <a:ext cx="6381718" cy="4571999"/>
          </a:xfrm>
        </p:spPr>
        <p:txBody>
          <a:bodyPr vert="eaVert"/>
          <a:lstStyle>
            <a:lvl1pPr>
              <a:defRPr/>
            </a:lvl1pPr>
          </a:lstStyle>
          <a:p>
            <a:pPr lvl="0"/>
            <a:r>
              <a:rPr lang="nl-NL" dirty="0"/>
              <a:t>Click to edit the style
Second level
Third level
Fourth level
Fifth level</a:t>
            </a:r>
          </a:p>
        </p:txBody>
      </p:sp>
      <p:pic>
        <p:nvPicPr>
          <p:cNvPr id="8" name="Afbeelding 5" descr="2kubussen_content.png">
            <a:extLst>
              <a:ext uri="{FF2B5EF4-FFF2-40B4-BE49-F238E27FC236}">
                <a16:creationId xmlns:a16="http://schemas.microsoft.com/office/drawing/2014/main" id="{FB6E15C7-53BE-DB43-A805-822601B5EE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7793534" y="384656"/>
            <a:ext cx="1379252" cy="919502"/>
          </a:xfrm>
          <a:prstGeom prst="rect">
            <a:avLst/>
          </a:prstGeom>
        </p:spPr>
      </p:pic>
      <p:sp>
        <p:nvSpPr>
          <p:cNvPr id="11" name="Titel 1">
            <a:extLst>
              <a:ext uri="{FF2B5EF4-FFF2-40B4-BE49-F238E27FC236}">
                <a16:creationId xmlns:a16="http://schemas.microsoft.com/office/drawing/2014/main" id="{D25448DD-EAAF-4849-9AFE-E685586DFB53}"/>
              </a:ext>
            </a:extLst>
          </p:cNvPr>
          <p:cNvSpPr>
            <a:spLocks noGrp="1"/>
          </p:cNvSpPr>
          <p:nvPr>
            <p:ph type="title" hasCustomPrompt="1"/>
          </p:nvPr>
        </p:nvSpPr>
        <p:spPr>
          <a:xfrm rot="5400000">
            <a:off x="7032801" y="2311732"/>
            <a:ext cx="2606168" cy="1050771"/>
          </a:xfrm>
        </p:spPr>
        <p:txBody>
          <a:bodyPr lIns="0" tIns="0" rIns="0" bIns="0"/>
          <a:lstStyle>
            <a:lvl1pPr>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pic>
        <p:nvPicPr>
          <p:cNvPr id="14" name="Afbeelding 25" descr="P&amp;o logo.png">
            <a:extLst>
              <a:ext uri="{FF2B5EF4-FFF2-40B4-BE49-F238E27FC236}">
                <a16:creationId xmlns:a16="http://schemas.microsoft.com/office/drawing/2014/main" id="{5AEB9E7A-456C-7047-BFF1-6123F397D7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026" y="4110051"/>
            <a:ext cx="1260262" cy="458792"/>
          </a:xfrm>
          <a:prstGeom prst="rect">
            <a:avLst/>
          </a:prstGeom>
        </p:spPr>
      </p:pic>
      <p:pic>
        <p:nvPicPr>
          <p:cNvPr id="15" name="Afbeelding 8" descr="The_Sense_png.png">
            <a:extLst>
              <a:ext uri="{FF2B5EF4-FFF2-40B4-BE49-F238E27FC236}">
                <a16:creationId xmlns:a16="http://schemas.microsoft.com/office/drawing/2014/main" id="{A2CCAF9E-CFC1-A549-999B-52D6064D8A0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5400000">
            <a:off x="-475465" y="940462"/>
            <a:ext cx="1695806" cy="424482"/>
          </a:xfrm>
          <a:prstGeom prst="rect">
            <a:avLst/>
          </a:prstGeom>
        </p:spPr>
      </p:pic>
      <p:sp>
        <p:nvSpPr>
          <p:cNvPr id="16" name="TextBox 7">
            <a:extLst>
              <a:ext uri="{FF2B5EF4-FFF2-40B4-BE49-F238E27FC236}">
                <a16:creationId xmlns:a16="http://schemas.microsoft.com/office/drawing/2014/main" id="{C50C5F30-6311-8445-B30D-2AF9A4E8EE7B}"/>
              </a:ext>
            </a:extLst>
          </p:cNvPr>
          <p:cNvSpPr txBox="1"/>
          <p:nvPr userDrawn="1"/>
        </p:nvSpPr>
        <p:spPr>
          <a:xfrm>
            <a:off x="27288" y="1412543"/>
            <a:ext cx="545918" cy="365654"/>
          </a:xfrm>
          <a:prstGeom prst="rect">
            <a:avLst/>
          </a:prstGeom>
          <a:noFill/>
        </p:spPr>
        <p:txBody>
          <a:bodyPr wrap="square" rtlCol="0">
            <a:noAutofit/>
          </a:bodyPr>
          <a:lstStyle/>
          <a:p>
            <a:endParaRPr lang="x-none" sz="1600" b="1" baseline="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05431652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Afbeelding 9" descr="witlogo.png">
            <a:extLst>
              <a:ext uri="{FF2B5EF4-FFF2-40B4-BE49-F238E27FC236}">
                <a16:creationId xmlns:a16="http://schemas.microsoft.com/office/drawing/2014/main" id="{78EA6548-ED08-254D-A626-4D33C02F9C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221" y="0"/>
            <a:ext cx="1768133" cy="1178755"/>
          </a:xfrm>
          <a:prstGeom prst="rect">
            <a:avLst/>
          </a:prstGeom>
        </p:spPr>
      </p:pic>
      <p:pic>
        <p:nvPicPr>
          <p:cNvPr id="6" name="Afbeelding 4" descr="2kubussen_end.png">
            <a:extLst>
              <a:ext uri="{FF2B5EF4-FFF2-40B4-BE49-F238E27FC236}">
                <a16:creationId xmlns:a16="http://schemas.microsoft.com/office/drawing/2014/main" id="{74DCF83C-227F-884E-B7F5-BB73AE7F05F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99760" y="126464"/>
            <a:ext cx="2182499" cy="1454998"/>
          </a:xfrm>
          <a:prstGeom prst="rect">
            <a:avLst/>
          </a:prstGeom>
        </p:spPr>
      </p:pic>
      <p:pic>
        <p:nvPicPr>
          <p:cNvPr id="7" name="Picture 7">
            <a:extLst>
              <a:ext uri="{FF2B5EF4-FFF2-40B4-BE49-F238E27FC236}">
                <a16:creationId xmlns:a16="http://schemas.microsoft.com/office/drawing/2014/main" id="{CF174474-3A82-3B4F-A677-69D0014BCE2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8917" y="4615324"/>
            <a:ext cx="1488979" cy="372244"/>
          </a:xfrm>
          <a:prstGeom prst="rect">
            <a:avLst/>
          </a:prstGeom>
        </p:spPr>
      </p:pic>
    </p:spTree>
    <p:extLst>
      <p:ext uri="{BB962C8B-B14F-4D97-AF65-F5344CB8AC3E}">
        <p14:creationId xmlns:p14="http://schemas.microsoft.com/office/powerpoint/2010/main" val="85361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wee objecten">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97725"/>
            <a:ext cx="4038600" cy="2571767"/>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Afbeelding 5" descr="2kubussen_conte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2195" y="253946"/>
            <a:ext cx="970511" cy="647008"/>
          </a:xfrm>
          <a:prstGeom prst="rect">
            <a:avLst/>
          </a:prstGeom>
        </p:spPr>
      </p:pic>
      <p:sp>
        <p:nvSpPr>
          <p:cNvPr id="22" name="Footer Placeholder 3">
            <a:extLst>
              <a:ext uri="{FF2B5EF4-FFF2-40B4-BE49-F238E27FC236}">
                <a16:creationId xmlns:a16="http://schemas.microsoft.com/office/drawing/2014/main" id="{273E922F-C8D0-0246-B7B0-6D3BECDBA23F}"/>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pic>
        <p:nvPicPr>
          <p:cNvPr id="12" name="Afbeelding 25" descr="P&amp;o 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71546" y="4379210"/>
            <a:ext cx="1121313" cy="408208"/>
          </a:xfrm>
          <a:prstGeom prst="rect">
            <a:avLst/>
          </a:prstGeom>
        </p:spPr>
      </p:pic>
      <p:pic>
        <p:nvPicPr>
          <p:cNvPr id="15" name="Afbeelding 8" descr="The_Sense_png.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5817" y="4545696"/>
            <a:ext cx="1501567" cy="375861"/>
          </a:xfrm>
          <a:prstGeom prst="rect">
            <a:avLst/>
          </a:prstGeom>
        </p:spPr>
      </p:pic>
      <p:sp>
        <p:nvSpPr>
          <p:cNvPr id="16" name="Titel 1"/>
          <p:cNvSpPr>
            <a:spLocks noGrp="1"/>
          </p:cNvSpPr>
          <p:nvPr>
            <p:ph type="title"/>
          </p:nvPr>
        </p:nvSpPr>
        <p:spPr>
          <a:xfrm>
            <a:off x="1292706" y="282179"/>
            <a:ext cx="6918914" cy="409853"/>
          </a:xfrm>
          <a:prstGeom prst="rect">
            <a:avLst/>
          </a:prstGeom>
        </p:spPr>
        <p:txBody>
          <a:bodyPr lIns="0" tIns="0" rIns="0" bIns="0"/>
          <a:lstStyle/>
          <a:p>
            <a:r>
              <a:rPr lang="en-US" dirty="0"/>
              <a:t>Click to edit Master title style</a:t>
            </a:r>
            <a:endParaRPr lang="nl-NL" dirty="0"/>
          </a:p>
        </p:txBody>
      </p:sp>
      <p:sp>
        <p:nvSpPr>
          <p:cNvPr id="17" name="Tijdelijke aanduiding voor tekst 19"/>
          <p:cNvSpPr>
            <a:spLocks noGrp="1"/>
          </p:cNvSpPr>
          <p:nvPr>
            <p:ph type="body" idx="10"/>
          </p:nvPr>
        </p:nvSpPr>
        <p:spPr>
          <a:xfrm>
            <a:off x="1292706" y="692032"/>
            <a:ext cx="6918914" cy="436202"/>
          </a:xfrm>
          <a:prstGeom prst="rect">
            <a:avLst/>
          </a:prstGeom>
        </p:spPr>
        <p:txBody>
          <a:bodyPr lIns="0" tIns="0" rIns="0" bIns="0" anchor="t">
            <a:normAutofit/>
          </a:bodyPr>
          <a:lstStyle>
            <a:lvl1pPr marL="0" indent="0">
              <a:buNone/>
              <a:defRPr b="1"/>
            </a:lvl1pPr>
          </a:lstStyle>
          <a:p>
            <a:pPr lvl="0"/>
            <a:r>
              <a:rPr lang="en-US" sz="1600">
                <a:latin typeface="Arial Narrow"/>
              </a:rPr>
              <a:t>Click to edit Master text styles</a:t>
            </a:r>
          </a:p>
        </p:txBody>
      </p:sp>
      <p:sp>
        <p:nvSpPr>
          <p:cNvPr id="13" name="TextBox 20">
            <a:extLst>
              <a:ext uri="{FF2B5EF4-FFF2-40B4-BE49-F238E27FC236}">
                <a16:creationId xmlns:a16="http://schemas.microsoft.com/office/drawing/2014/main" id="{B7B3FDFD-56E7-4DFD-955B-854A937A1FEC}"/>
              </a:ext>
            </a:extLst>
          </p:cNvPr>
          <p:cNvSpPr txBox="1"/>
          <p:nvPr userDrawn="1"/>
        </p:nvSpPr>
        <p:spPr>
          <a:xfrm>
            <a:off x="8346130" y="180482"/>
            <a:ext cx="545918" cy="338663"/>
          </a:xfrm>
          <a:prstGeom prst="rect">
            <a:avLst/>
          </a:prstGeom>
          <a:noFill/>
        </p:spPr>
        <p:txBody>
          <a:bodyPr wrap="square" rtlCol="0">
            <a:noAutofit/>
          </a:bodyPr>
          <a:lstStyle/>
          <a:p>
            <a:fld id="{D841A9C2-6DCE-4648-8503-6C5A4FD7F8D4}" type="slidenum">
              <a:rPr lang="x-none" sz="1600" b="1" baseline="0" smtClean="0">
                <a:solidFill>
                  <a:srgbClr val="C00000"/>
                </a:solidFill>
                <a:latin typeface="Arial Narrow" panose="020B0606020202030204" pitchFamily="34" charset="0"/>
              </a:rPr>
              <a:t>‹#›</a:t>
            </a:fld>
            <a:endParaRPr lang="x-none" sz="1600" b="1" baseline="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373925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81101"/>
            <a:ext cx="4040188" cy="508000"/>
          </a:xfrm>
          <a:prstGeom prst="rect">
            <a:avLst/>
          </a:prstGeo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1697817"/>
            <a:ext cx="4040188" cy="244914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45026" y="1181101"/>
            <a:ext cx="4041775" cy="508000"/>
          </a:xfrm>
          <a:prstGeom prst="rect">
            <a:avLst/>
          </a:prstGeo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6" y="1697817"/>
            <a:ext cx="4041775" cy="244914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3" name="Footer Placeholder 3">
            <a:extLst>
              <a:ext uri="{FF2B5EF4-FFF2-40B4-BE49-F238E27FC236}">
                <a16:creationId xmlns:a16="http://schemas.microsoft.com/office/drawing/2014/main" id="{0CC67B21-B581-0843-BB1A-856A54B072F7}"/>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pic>
        <p:nvPicPr>
          <p:cNvPr id="12" name="Afbeelding 25" descr="P&amp;o 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71546" y="4379210"/>
            <a:ext cx="1121313" cy="408208"/>
          </a:xfrm>
          <a:prstGeom prst="rect">
            <a:avLst/>
          </a:prstGeom>
        </p:spPr>
      </p:pic>
      <p:pic>
        <p:nvPicPr>
          <p:cNvPr id="15" name="Afbeelding 8" descr="The_Sense_pn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5817" y="4545696"/>
            <a:ext cx="1501567" cy="375861"/>
          </a:xfrm>
          <a:prstGeom prst="rect">
            <a:avLst/>
          </a:prstGeom>
        </p:spPr>
      </p:pic>
      <p:pic>
        <p:nvPicPr>
          <p:cNvPr id="16" name="Afbeelding 5" descr="2kubussen_conten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2195" y="253946"/>
            <a:ext cx="970511" cy="647008"/>
          </a:xfrm>
          <a:prstGeom prst="rect">
            <a:avLst/>
          </a:prstGeom>
        </p:spPr>
      </p:pic>
      <p:sp>
        <p:nvSpPr>
          <p:cNvPr id="17" name="Titel 1"/>
          <p:cNvSpPr>
            <a:spLocks noGrp="1"/>
          </p:cNvSpPr>
          <p:nvPr>
            <p:ph type="title"/>
          </p:nvPr>
        </p:nvSpPr>
        <p:spPr>
          <a:xfrm>
            <a:off x="1292706" y="282179"/>
            <a:ext cx="6918914" cy="409853"/>
          </a:xfrm>
          <a:prstGeom prst="rect">
            <a:avLst/>
          </a:prstGeom>
        </p:spPr>
        <p:txBody>
          <a:bodyPr lIns="0" tIns="0" rIns="0" bIns="0"/>
          <a:lstStyle/>
          <a:p>
            <a:r>
              <a:rPr lang="en-US" dirty="0"/>
              <a:t>Click to edit Master title style</a:t>
            </a:r>
            <a:endParaRPr lang="nl-NL" dirty="0"/>
          </a:p>
        </p:txBody>
      </p:sp>
      <p:sp>
        <p:nvSpPr>
          <p:cNvPr id="13" name="TextBox 20">
            <a:extLst>
              <a:ext uri="{FF2B5EF4-FFF2-40B4-BE49-F238E27FC236}">
                <a16:creationId xmlns:a16="http://schemas.microsoft.com/office/drawing/2014/main" id="{B7B3FDFD-56E7-4DFD-955B-854A937A1FEC}"/>
              </a:ext>
            </a:extLst>
          </p:cNvPr>
          <p:cNvSpPr txBox="1"/>
          <p:nvPr userDrawn="1"/>
        </p:nvSpPr>
        <p:spPr>
          <a:xfrm>
            <a:off x="8346130" y="180482"/>
            <a:ext cx="545918" cy="338663"/>
          </a:xfrm>
          <a:prstGeom prst="rect">
            <a:avLst/>
          </a:prstGeom>
          <a:noFill/>
        </p:spPr>
        <p:txBody>
          <a:bodyPr wrap="square" rtlCol="0">
            <a:noAutofit/>
          </a:bodyPr>
          <a:lstStyle/>
          <a:p>
            <a:fld id="{D841A9C2-6DCE-4648-8503-6C5A4FD7F8D4}" type="slidenum">
              <a:rPr lang="x-none" sz="1600" b="1" baseline="0" smtClean="0">
                <a:solidFill>
                  <a:srgbClr val="C00000"/>
                </a:solidFill>
                <a:latin typeface="Arial Narrow" panose="020B0606020202030204" pitchFamily="34" charset="0"/>
              </a:rPr>
              <a:t>‹#›</a:t>
            </a:fld>
            <a:endParaRPr lang="x-none" sz="1600" b="1" baseline="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412686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titel 1">
            <a:extLst>
              <a:ext uri="{FF2B5EF4-FFF2-40B4-BE49-F238E27FC236}">
                <a16:creationId xmlns:a16="http://schemas.microsoft.com/office/drawing/2014/main" id="{DE36E561-7E71-EF4E-B74C-B9F50E6B607C}"/>
              </a:ext>
            </a:extLst>
          </p:cNvPr>
          <p:cNvSpPr>
            <a:spLocks noGrp="1"/>
          </p:cNvSpPr>
          <p:nvPr>
            <p:ph type="title"/>
          </p:nvPr>
        </p:nvSpPr>
        <p:spPr>
          <a:xfrm>
            <a:off x="1767886" y="282179"/>
            <a:ext cx="6918914" cy="429021"/>
          </a:xfrm>
          <a:prstGeom prst="rect">
            <a:avLst/>
          </a:prstGeom>
        </p:spPr>
        <p:txBody>
          <a:bodyPr vert="horz" lIns="0" tIns="0" rIns="0" bIns="0" rtlCol="0" anchor="t">
            <a:normAutofit/>
          </a:bodyPr>
          <a:lstStyle/>
          <a:p>
            <a:r>
              <a:rPr lang="nl-NL"/>
              <a:t>Klik om stijl te bewerken</a:t>
            </a:r>
            <a:endParaRPr lang="nl-NL" dirty="0"/>
          </a:p>
        </p:txBody>
      </p:sp>
      <p:sp>
        <p:nvSpPr>
          <p:cNvPr id="6" name="Tijdelijke aanduiding voor tekst 2">
            <a:extLst>
              <a:ext uri="{FF2B5EF4-FFF2-40B4-BE49-F238E27FC236}">
                <a16:creationId xmlns:a16="http://schemas.microsoft.com/office/drawing/2014/main" id="{DF3D1352-B9F8-4D4F-88E6-27199A1F5D25}"/>
              </a:ext>
            </a:extLst>
          </p:cNvPr>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nl-NL" dirty="0" err="1"/>
              <a:t>Clik</a:t>
            </a:r>
            <a:r>
              <a:rPr lang="nl-NL" dirty="0"/>
              <a:t> </a:t>
            </a:r>
            <a:r>
              <a:rPr lang="nl-NL" dirty="0" err="1"/>
              <a:t>to</a:t>
            </a:r>
            <a:r>
              <a:rPr lang="nl-NL" dirty="0"/>
              <a:t> </a:t>
            </a:r>
            <a:r>
              <a:rPr lang="nl-NL" dirty="0" err="1"/>
              <a:t>add</a:t>
            </a:r>
            <a:r>
              <a:rPr lang="nl-NL" dirty="0"/>
              <a:t> tekst</a:t>
            </a:r>
          </a:p>
          <a:p>
            <a:pPr lvl="1"/>
            <a:r>
              <a:rPr lang="nl-NL" dirty="0"/>
              <a:t>Second level</a:t>
            </a:r>
          </a:p>
          <a:p>
            <a:pPr lvl="2"/>
            <a:r>
              <a:rPr lang="nl-NL" dirty="0" err="1"/>
              <a:t>Third</a:t>
            </a:r>
            <a:r>
              <a:rPr lang="nl-NL" dirty="0"/>
              <a:t> level</a:t>
            </a:r>
          </a:p>
          <a:p>
            <a:pPr lvl="3"/>
            <a:r>
              <a:rPr lang="nl-NL" dirty="0"/>
              <a:t>Fourth level</a:t>
            </a:r>
          </a:p>
          <a:p>
            <a:pPr lvl="4"/>
            <a:r>
              <a:rPr lang="nl-NL" dirty="0" err="1"/>
              <a:t>Fifth</a:t>
            </a:r>
            <a:r>
              <a:rPr lang="nl-NL" dirty="0"/>
              <a:t> level</a:t>
            </a:r>
          </a:p>
        </p:txBody>
      </p:sp>
      <p:sp>
        <p:nvSpPr>
          <p:cNvPr id="7" name="Footer Placeholder 3">
            <a:extLst>
              <a:ext uri="{FF2B5EF4-FFF2-40B4-BE49-F238E27FC236}">
                <a16:creationId xmlns:a16="http://schemas.microsoft.com/office/drawing/2014/main" id="{9808A500-8081-884A-8E3F-F3A7DEE01605}"/>
              </a:ext>
            </a:extLst>
          </p:cNvPr>
          <p:cNvSpPr>
            <a:spLocks noGrp="1"/>
          </p:cNvSpPr>
          <p:nvPr>
            <p:ph type="ftr" sz="quarter" idx="3"/>
          </p:nvPr>
        </p:nvSpPr>
        <p:spPr>
          <a:xfrm>
            <a:off x="457200" y="4594623"/>
            <a:ext cx="82296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a:p>
        </p:txBody>
      </p:sp>
      <p:sp>
        <p:nvSpPr>
          <p:cNvPr id="8" name="Tijdelijke aanduiding voor datum 3">
            <a:extLst>
              <a:ext uri="{FF2B5EF4-FFF2-40B4-BE49-F238E27FC236}">
                <a16:creationId xmlns:a16="http://schemas.microsoft.com/office/drawing/2014/main" id="{B8D9B2B4-9A01-0D4C-8DA6-74B828FC0B63}"/>
              </a:ext>
            </a:extLst>
          </p:cNvPr>
          <p:cNvSpPr>
            <a:spLocks noGrp="1"/>
          </p:cNvSpPr>
          <p:nvPr>
            <p:ph type="dt" sz="half" idx="2"/>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B220CCB2-5DCB-E84D-BEDD-42DDBDB0EAA0}" type="datetime1">
              <a:rPr lang="nl-NL" smtClean="0"/>
              <a:t>24-9-2020</a:t>
            </a:fld>
            <a:endParaRPr lang="nl-NL" dirty="0"/>
          </a:p>
        </p:txBody>
      </p:sp>
    </p:spTree>
    <p:extLst>
      <p:ext uri="{BB962C8B-B14F-4D97-AF65-F5344CB8AC3E}">
        <p14:creationId xmlns:p14="http://schemas.microsoft.com/office/powerpoint/2010/main" val="22277540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53" r:id="rId4"/>
    <p:sldLayoutId id="2147483656" r:id="rId5"/>
    <p:sldLayoutId id="2147483659" r:id="rId6"/>
    <p:sldLayoutId id="2147483660" r:id="rId7"/>
    <p:sldLayoutId id="2147483663" r:id="rId8"/>
    <p:sldLayoutId id="2147483664" r:id="rId9"/>
    <p:sldLayoutId id="2147483668" r:id="rId10"/>
  </p:sldLayoutIdLst>
  <p:hf sldNum="0" hdr="0" ftr="0"/>
  <p:txStyles>
    <p:titleStyle>
      <a:lvl1pPr algn="l" defTabSz="457200" rtl="0" eaLnBrk="1" latinLnBrk="0" hangingPunct="1">
        <a:spcBef>
          <a:spcPct val="0"/>
        </a:spcBef>
        <a:buNone/>
        <a:defRPr sz="2400" b="1" kern="1200">
          <a:solidFill>
            <a:srgbClr val="C4111A"/>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58.jpeg"/><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image" Target="../media/image61.png"/><Relationship Id="rId1" Type="http://schemas.openxmlformats.org/officeDocument/2006/relationships/slideLayout" Target="../slideLayouts/slideLayout1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75404" y="2288909"/>
            <a:ext cx="6400800" cy="497682"/>
          </a:xfrm>
        </p:spPr>
        <p:txBody>
          <a:bodyPr/>
          <a:lstStyle/>
          <a:p>
            <a:r>
              <a:rPr lang="en-GB" dirty="0"/>
              <a:t>Toyota Training (EN)</a:t>
            </a:r>
          </a:p>
        </p:txBody>
      </p:sp>
      <p:sp>
        <p:nvSpPr>
          <p:cNvPr id="2" name="Tijdelijke aanduiding voor datum 1">
            <a:extLst>
              <a:ext uri="{FF2B5EF4-FFF2-40B4-BE49-F238E27FC236}">
                <a16:creationId xmlns:a16="http://schemas.microsoft.com/office/drawing/2014/main" id="{80C33BFF-5148-8245-8BCB-D619E55D6B1D}"/>
              </a:ext>
            </a:extLst>
          </p:cNvPr>
          <p:cNvSpPr>
            <a:spLocks noGrp="1"/>
          </p:cNvSpPr>
          <p:nvPr>
            <p:ph type="dt" sz="half" idx="10"/>
          </p:nvPr>
        </p:nvSpPr>
        <p:spPr/>
        <p:txBody>
          <a:bodyPr/>
          <a:lstStyle/>
          <a:p>
            <a:r>
              <a:rPr lang="nl-NL" dirty="0"/>
              <a:t>21/09/20 v2</a:t>
            </a:r>
          </a:p>
        </p:txBody>
      </p:sp>
    </p:spTree>
    <p:extLst>
      <p:ext uri="{BB962C8B-B14F-4D97-AF65-F5344CB8AC3E}">
        <p14:creationId xmlns:p14="http://schemas.microsoft.com/office/powerpoint/2010/main" val="183517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50412-DD96-43FF-9106-D66BE58D47B8}"/>
              </a:ext>
            </a:extLst>
          </p:cNvPr>
          <p:cNvSpPr>
            <a:spLocks noGrp="1"/>
          </p:cNvSpPr>
          <p:nvPr>
            <p:ph sz="half" idx="1"/>
          </p:nvPr>
        </p:nvSpPr>
        <p:spPr>
          <a:xfrm>
            <a:off x="202018" y="974211"/>
            <a:ext cx="4038600" cy="2571767"/>
          </a:xfrm>
        </p:spPr>
        <p:txBody>
          <a:bodyPr/>
          <a:lstStyle/>
          <a:p>
            <a:r>
              <a:rPr lang="en-GB" dirty="0"/>
              <a:t>Follow the procedure from 1-15</a:t>
            </a:r>
          </a:p>
          <a:p>
            <a:r>
              <a:rPr lang="en-GB" dirty="0"/>
              <a:t>You will be checked / audited</a:t>
            </a:r>
          </a:p>
          <a:p>
            <a:pPr lvl="1"/>
            <a:r>
              <a:rPr lang="en-GB" dirty="0">
                <a:highlight>
                  <a:srgbClr val="FFFF00"/>
                </a:highlight>
              </a:rPr>
              <a:t>3 x Yellow </a:t>
            </a:r>
            <a:r>
              <a:rPr lang="en-GB" dirty="0"/>
              <a:t>failures = </a:t>
            </a:r>
            <a:r>
              <a:rPr lang="en-GB" dirty="0">
                <a:highlight>
                  <a:srgbClr val="FF0000"/>
                </a:highlight>
              </a:rPr>
              <a:t>1 Red</a:t>
            </a:r>
          </a:p>
          <a:p>
            <a:pPr lvl="1"/>
            <a:r>
              <a:rPr lang="en-GB" dirty="0">
                <a:highlight>
                  <a:srgbClr val="FF0000"/>
                </a:highlight>
              </a:rPr>
              <a:t>1 x Red </a:t>
            </a:r>
            <a:r>
              <a:rPr lang="en-GB" dirty="0"/>
              <a:t>= </a:t>
            </a:r>
            <a:r>
              <a:rPr lang="en-GB" dirty="0">
                <a:highlight>
                  <a:srgbClr val="FF0000"/>
                </a:highlight>
              </a:rPr>
              <a:t>1 Red</a:t>
            </a:r>
          </a:p>
          <a:p>
            <a:pPr lvl="1"/>
            <a:r>
              <a:rPr lang="en-GB" dirty="0">
                <a:highlight>
                  <a:srgbClr val="FF0000"/>
                </a:highlight>
              </a:rPr>
              <a:t>3 x Red </a:t>
            </a:r>
            <a:r>
              <a:rPr lang="en-GB" dirty="0"/>
              <a:t>in 12 months = Suspended</a:t>
            </a:r>
            <a:endParaRPr lang="en-NL" dirty="0"/>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a:xfrm>
            <a:off x="1421941" y="282179"/>
            <a:ext cx="2662125" cy="409853"/>
          </a:xfrm>
        </p:spPr>
        <p:txBody>
          <a:bodyPr>
            <a:normAutofit fontScale="90000"/>
          </a:bodyPr>
          <a:lstStyle/>
          <a:p>
            <a:r>
              <a:rPr lang="en-GB" dirty="0"/>
              <a:t>Uncoupling / Unhooking</a:t>
            </a:r>
            <a:endParaRPr lang="en-NL" dirty="0"/>
          </a:p>
        </p:txBody>
      </p:sp>
      <p:pic>
        <p:nvPicPr>
          <p:cNvPr id="3" name="Picture 2">
            <a:extLst>
              <a:ext uri="{FF2B5EF4-FFF2-40B4-BE49-F238E27FC236}">
                <a16:creationId xmlns:a16="http://schemas.microsoft.com/office/drawing/2014/main" id="{3103DEB9-7666-40A4-94F0-681C6357C8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122" y="602535"/>
            <a:ext cx="5075878" cy="3315117"/>
          </a:xfrm>
          <a:prstGeom prst="rect">
            <a:avLst/>
          </a:prstGeom>
        </p:spPr>
      </p:pic>
      <p:pic>
        <p:nvPicPr>
          <p:cNvPr id="5" name="Picture 4">
            <a:extLst>
              <a:ext uri="{FF2B5EF4-FFF2-40B4-BE49-F238E27FC236}">
                <a16:creationId xmlns:a16="http://schemas.microsoft.com/office/drawing/2014/main" id="{6333307C-84AD-4379-BFBA-7B11784C7129}"/>
              </a:ext>
            </a:extLst>
          </p:cNvPr>
          <p:cNvPicPr>
            <a:picLocks noChangeAspect="1"/>
          </p:cNvPicPr>
          <p:nvPr/>
        </p:nvPicPr>
        <p:blipFill>
          <a:blip r:embed="rId3"/>
          <a:stretch>
            <a:fillRect/>
          </a:stretch>
        </p:blipFill>
        <p:spPr>
          <a:xfrm>
            <a:off x="1158758" y="3007915"/>
            <a:ext cx="1952625" cy="1447800"/>
          </a:xfrm>
          <a:prstGeom prst="rect">
            <a:avLst/>
          </a:prstGeom>
        </p:spPr>
      </p:pic>
    </p:spTree>
    <p:extLst>
      <p:ext uri="{BB962C8B-B14F-4D97-AF65-F5344CB8AC3E}">
        <p14:creationId xmlns:p14="http://schemas.microsoft.com/office/powerpoint/2010/main" val="216699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50412-DD96-43FF-9106-D66BE58D47B8}"/>
              </a:ext>
            </a:extLst>
          </p:cNvPr>
          <p:cNvSpPr>
            <a:spLocks noGrp="1"/>
          </p:cNvSpPr>
          <p:nvPr>
            <p:ph sz="half" idx="1"/>
          </p:nvPr>
        </p:nvSpPr>
        <p:spPr>
          <a:xfrm>
            <a:off x="202018" y="974211"/>
            <a:ext cx="4038600" cy="2571767"/>
          </a:xfrm>
        </p:spPr>
        <p:txBody>
          <a:bodyPr/>
          <a:lstStyle/>
          <a:p>
            <a:r>
              <a:rPr lang="en-GB" dirty="0"/>
              <a:t>Follow the procedure from 1-26</a:t>
            </a:r>
          </a:p>
          <a:p>
            <a:r>
              <a:rPr lang="en-GB" dirty="0"/>
              <a:t>You will be checked / audited</a:t>
            </a:r>
          </a:p>
          <a:p>
            <a:pPr lvl="1"/>
            <a:r>
              <a:rPr lang="en-GB" dirty="0">
                <a:highlight>
                  <a:srgbClr val="FFFF00"/>
                </a:highlight>
              </a:rPr>
              <a:t>3 x Yellow </a:t>
            </a:r>
            <a:r>
              <a:rPr lang="en-GB" dirty="0"/>
              <a:t>failures = </a:t>
            </a:r>
            <a:r>
              <a:rPr lang="en-GB" dirty="0">
                <a:highlight>
                  <a:srgbClr val="FF0000"/>
                </a:highlight>
              </a:rPr>
              <a:t>1 Red</a:t>
            </a:r>
          </a:p>
          <a:p>
            <a:pPr lvl="1"/>
            <a:r>
              <a:rPr lang="en-GB" dirty="0">
                <a:highlight>
                  <a:srgbClr val="FF0000"/>
                </a:highlight>
              </a:rPr>
              <a:t>1 x Red </a:t>
            </a:r>
            <a:r>
              <a:rPr lang="en-GB" dirty="0"/>
              <a:t>= </a:t>
            </a:r>
            <a:r>
              <a:rPr lang="en-GB" dirty="0">
                <a:highlight>
                  <a:srgbClr val="FF0000"/>
                </a:highlight>
              </a:rPr>
              <a:t>1 Red</a:t>
            </a:r>
          </a:p>
          <a:p>
            <a:pPr lvl="1"/>
            <a:r>
              <a:rPr lang="en-GB" dirty="0">
                <a:highlight>
                  <a:srgbClr val="FF0000"/>
                </a:highlight>
              </a:rPr>
              <a:t>3 x Red </a:t>
            </a:r>
            <a:r>
              <a:rPr lang="en-GB" dirty="0"/>
              <a:t>in 12 months = Suspended</a:t>
            </a:r>
            <a:endParaRPr lang="en-NL" dirty="0"/>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a:xfrm>
            <a:off x="1421941" y="282179"/>
            <a:ext cx="2662125" cy="409853"/>
          </a:xfrm>
        </p:spPr>
        <p:txBody>
          <a:bodyPr>
            <a:normAutofit/>
          </a:bodyPr>
          <a:lstStyle/>
          <a:p>
            <a:r>
              <a:rPr lang="en-GB" dirty="0"/>
              <a:t>Coupling / Hooking</a:t>
            </a:r>
            <a:endParaRPr lang="en-NL" dirty="0"/>
          </a:p>
        </p:txBody>
      </p:sp>
      <p:pic>
        <p:nvPicPr>
          <p:cNvPr id="8" name="Picture 7">
            <a:extLst>
              <a:ext uri="{FF2B5EF4-FFF2-40B4-BE49-F238E27FC236}">
                <a16:creationId xmlns:a16="http://schemas.microsoft.com/office/drawing/2014/main" id="{31D1D255-3E6C-4028-9988-29E3895ACC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4066" y="0"/>
            <a:ext cx="5059934" cy="5143500"/>
          </a:xfrm>
          <a:prstGeom prst="rect">
            <a:avLst/>
          </a:prstGeom>
        </p:spPr>
      </p:pic>
      <p:sp>
        <p:nvSpPr>
          <p:cNvPr id="11" name="Oval 10">
            <a:extLst>
              <a:ext uri="{FF2B5EF4-FFF2-40B4-BE49-F238E27FC236}">
                <a16:creationId xmlns:a16="http://schemas.microsoft.com/office/drawing/2014/main" id="{88D5D7D2-F922-4C05-A615-333433B7DEED}"/>
              </a:ext>
            </a:extLst>
          </p:cNvPr>
          <p:cNvSpPr/>
          <p:nvPr/>
        </p:nvSpPr>
        <p:spPr>
          <a:xfrm>
            <a:off x="3944679" y="3567829"/>
            <a:ext cx="1977656" cy="461911"/>
          </a:xfrm>
          <a:prstGeom prst="ellipse">
            <a:avLst/>
          </a:prstGeom>
          <a:noFill/>
          <a:ln w="476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
        <p:nvSpPr>
          <p:cNvPr id="12" name="Oval 11">
            <a:extLst>
              <a:ext uri="{FF2B5EF4-FFF2-40B4-BE49-F238E27FC236}">
                <a16:creationId xmlns:a16="http://schemas.microsoft.com/office/drawing/2014/main" id="{9B3C9C54-4338-489C-A484-FF3434B9AA48}"/>
              </a:ext>
            </a:extLst>
          </p:cNvPr>
          <p:cNvSpPr/>
          <p:nvPr/>
        </p:nvSpPr>
        <p:spPr>
          <a:xfrm>
            <a:off x="3831265" y="4682329"/>
            <a:ext cx="1977656" cy="461911"/>
          </a:xfrm>
          <a:prstGeom prst="ellipse">
            <a:avLst/>
          </a:prstGeom>
          <a:noFill/>
          <a:ln w="476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spTree>
    <p:extLst>
      <p:ext uri="{BB962C8B-B14F-4D97-AF65-F5344CB8AC3E}">
        <p14:creationId xmlns:p14="http://schemas.microsoft.com/office/powerpoint/2010/main" val="298573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50412-DD96-43FF-9106-D66BE58D47B8}"/>
              </a:ext>
            </a:extLst>
          </p:cNvPr>
          <p:cNvSpPr>
            <a:spLocks noGrp="1"/>
          </p:cNvSpPr>
          <p:nvPr>
            <p:ph sz="half" idx="1"/>
          </p:nvPr>
        </p:nvSpPr>
        <p:spPr>
          <a:xfrm>
            <a:off x="457199" y="1497725"/>
            <a:ext cx="5284381" cy="3363596"/>
          </a:xfrm>
        </p:spPr>
        <p:txBody>
          <a:bodyPr>
            <a:normAutofit fontScale="85000" lnSpcReduction="10000"/>
          </a:bodyPr>
          <a:lstStyle/>
          <a:p>
            <a:r>
              <a:rPr lang="en-US" dirty="0"/>
              <a:t>This is a </a:t>
            </a:r>
            <a:r>
              <a:rPr lang="en-US" b="1" dirty="0"/>
              <a:t>Safety Concern.</a:t>
            </a:r>
          </a:p>
          <a:p>
            <a:pPr lvl="1"/>
            <a:r>
              <a:rPr lang="en-US" dirty="0"/>
              <a:t>Nothing has happened, but there is the potential that it could.</a:t>
            </a:r>
          </a:p>
          <a:p>
            <a:pPr lvl="1"/>
            <a:r>
              <a:rPr lang="en-US" dirty="0"/>
              <a:t>Identifying and rectifying safety concerns will reduce near misses.</a:t>
            </a:r>
          </a:p>
          <a:p>
            <a:endParaRPr lang="en-US" dirty="0"/>
          </a:p>
          <a:p>
            <a:r>
              <a:rPr lang="en-US" dirty="0"/>
              <a:t>This is a </a:t>
            </a:r>
            <a:r>
              <a:rPr lang="en-US" b="1" dirty="0"/>
              <a:t>Near Miss. </a:t>
            </a:r>
          </a:p>
          <a:p>
            <a:pPr lvl="1"/>
            <a:r>
              <a:rPr lang="en-US" dirty="0"/>
              <a:t>An incident has occurred, but nobody was injured. </a:t>
            </a:r>
          </a:p>
          <a:p>
            <a:pPr lvl="1"/>
            <a:r>
              <a:rPr lang="en-US" dirty="0"/>
              <a:t>Identifying and rectifying near misses will reduce accidents.</a:t>
            </a:r>
          </a:p>
          <a:p>
            <a:endParaRPr lang="en-US" b="1" dirty="0"/>
          </a:p>
          <a:p>
            <a:r>
              <a:rPr lang="en-US" b="1" dirty="0"/>
              <a:t>This is an Accident.</a:t>
            </a:r>
          </a:p>
          <a:p>
            <a:pPr lvl="1"/>
            <a:r>
              <a:rPr lang="en-US" dirty="0"/>
              <a:t>An incident has resulted in a person being injured.</a:t>
            </a:r>
          </a:p>
          <a:p>
            <a:pPr lvl="1"/>
            <a:r>
              <a:rPr lang="en-US" dirty="0"/>
              <a:t>The person must get medical treatment or advice and record the incident in the Accident Book.</a:t>
            </a:r>
            <a:endParaRPr lang="en-NL" dirty="0"/>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Report Safety Concerns, Near Misses and Accidents</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pic>
        <p:nvPicPr>
          <p:cNvPr id="7" name="Picture 6">
            <a:extLst>
              <a:ext uri="{FF2B5EF4-FFF2-40B4-BE49-F238E27FC236}">
                <a16:creationId xmlns:a16="http://schemas.microsoft.com/office/drawing/2014/main" id="{8F30EE80-A0F2-448D-86A9-EAE65CDC16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2558" y="1194014"/>
            <a:ext cx="1232215" cy="1080000"/>
          </a:xfrm>
          <a:prstGeom prst="rect">
            <a:avLst/>
          </a:prstGeom>
        </p:spPr>
      </p:pic>
      <p:pic>
        <p:nvPicPr>
          <p:cNvPr id="8" name="Picture 7">
            <a:extLst>
              <a:ext uri="{FF2B5EF4-FFF2-40B4-BE49-F238E27FC236}">
                <a16:creationId xmlns:a16="http://schemas.microsoft.com/office/drawing/2014/main" id="{690A5573-54C7-4E18-A9AF-4565E6364A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8582" y="2493619"/>
            <a:ext cx="1553878" cy="1080000"/>
          </a:xfrm>
          <a:prstGeom prst="rect">
            <a:avLst/>
          </a:prstGeom>
        </p:spPr>
      </p:pic>
      <p:pic>
        <p:nvPicPr>
          <p:cNvPr id="9" name="Picture 8">
            <a:extLst>
              <a:ext uri="{FF2B5EF4-FFF2-40B4-BE49-F238E27FC236}">
                <a16:creationId xmlns:a16="http://schemas.microsoft.com/office/drawing/2014/main" id="{9AB6E51E-AF16-4C18-B49F-F63DCDCAF5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1580" y="3885172"/>
            <a:ext cx="1698790" cy="1080000"/>
          </a:xfrm>
          <a:prstGeom prst="rect">
            <a:avLst/>
          </a:prstGeom>
        </p:spPr>
      </p:pic>
      <p:pic>
        <p:nvPicPr>
          <p:cNvPr id="10" name="Picture 9">
            <a:extLst>
              <a:ext uri="{FF2B5EF4-FFF2-40B4-BE49-F238E27FC236}">
                <a16:creationId xmlns:a16="http://schemas.microsoft.com/office/drawing/2014/main" id="{F1B3E135-C030-4EFD-A1EF-176384F1D8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7690" y="2567116"/>
            <a:ext cx="1438407" cy="1080000"/>
          </a:xfrm>
          <a:prstGeom prst="rect">
            <a:avLst/>
          </a:prstGeom>
        </p:spPr>
      </p:pic>
      <p:pic>
        <p:nvPicPr>
          <p:cNvPr id="11" name="Picture 10">
            <a:extLst>
              <a:ext uri="{FF2B5EF4-FFF2-40B4-BE49-F238E27FC236}">
                <a16:creationId xmlns:a16="http://schemas.microsoft.com/office/drawing/2014/main" id="{F8CCD46A-6096-457B-B55B-78B3F9F3F42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97690" y="903915"/>
            <a:ext cx="1105676" cy="1377816"/>
          </a:xfrm>
          <a:prstGeom prst="rect">
            <a:avLst/>
          </a:prstGeom>
        </p:spPr>
      </p:pic>
    </p:spTree>
    <p:extLst>
      <p:ext uri="{BB962C8B-B14F-4D97-AF65-F5344CB8AC3E}">
        <p14:creationId xmlns:p14="http://schemas.microsoft.com/office/powerpoint/2010/main" val="388406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50412-DD96-43FF-9106-D66BE58D47B8}"/>
              </a:ext>
            </a:extLst>
          </p:cNvPr>
          <p:cNvSpPr>
            <a:spLocks noGrp="1"/>
          </p:cNvSpPr>
          <p:nvPr>
            <p:ph sz="half" idx="1"/>
          </p:nvPr>
        </p:nvSpPr>
        <p:spPr>
          <a:xfrm>
            <a:off x="2921719" y="1101885"/>
            <a:ext cx="5147459" cy="3759436"/>
          </a:xfrm>
        </p:spPr>
        <p:txBody>
          <a:bodyPr>
            <a:normAutofit/>
          </a:bodyPr>
          <a:lstStyle/>
          <a:p>
            <a:r>
              <a:rPr lang="en-US" b="1" dirty="0"/>
              <a:t>STOP </a:t>
            </a:r>
            <a:r>
              <a:rPr lang="en-US" dirty="0"/>
              <a:t>what you are doing immediately if you identify a concern or are unable to carry out your task as normal</a:t>
            </a:r>
          </a:p>
          <a:p>
            <a:pPr marL="0" indent="0">
              <a:buNone/>
            </a:pPr>
            <a:endParaRPr lang="en-US" dirty="0"/>
          </a:p>
          <a:p>
            <a:r>
              <a:rPr lang="en-US" b="1" dirty="0"/>
              <a:t>CALL </a:t>
            </a:r>
            <a:r>
              <a:rPr lang="en-US" dirty="0"/>
              <a:t>your Supervisor or another appropriate person and report your concern</a:t>
            </a:r>
          </a:p>
          <a:p>
            <a:endParaRPr lang="en-US" b="1" dirty="0"/>
          </a:p>
          <a:p>
            <a:endParaRPr lang="en-US" b="1" dirty="0"/>
          </a:p>
          <a:p>
            <a:r>
              <a:rPr lang="en-US" b="1" dirty="0"/>
              <a:t>WAIT </a:t>
            </a:r>
            <a:r>
              <a:rPr lang="en-US" dirty="0"/>
              <a:t>until you are given clear guidance on how to carry out your task safely before proceeding</a:t>
            </a:r>
            <a:endParaRPr lang="en-NL" dirty="0"/>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Stop, Call, Wait</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normAutofit fontScale="70000" lnSpcReduction="20000"/>
          </a:bodyPr>
          <a:lstStyle/>
          <a:p>
            <a:r>
              <a:rPr lang="en-US" dirty="0"/>
              <a:t>If you are concerned about the safety of any task you have to carry out, you should always Stop, Call, Wait</a:t>
            </a:r>
            <a:br>
              <a:rPr lang="en-US" dirty="0"/>
            </a:br>
            <a:endParaRPr lang="en-NL" dirty="0"/>
          </a:p>
        </p:txBody>
      </p:sp>
      <p:pic>
        <p:nvPicPr>
          <p:cNvPr id="6" name="Picture 5">
            <a:extLst>
              <a:ext uri="{FF2B5EF4-FFF2-40B4-BE49-F238E27FC236}">
                <a16:creationId xmlns:a16="http://schemas.microsoft.com/office/drawing/2014/main" id="{20350923-D7AC-4BDB-A363-B94B09D3C5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3201" y="907825"/>
            <a:ext cx="1378604" cy="1440000"/>
          </a:xfrm>
          <a:prstGeom prst="rect">
            <a:avLst/>
          </a:prstGeom>
        </p:spPr>
      </p:pic>
      <p:pic>
        <p:nvPicPr>
          <p:cNvPr id="7" name="Picture 6">
            <a:extLst>
              <a:ext uri="{FF2B5EF4-FFF2-40B4-BE49-F238E27FC236}">
                <a16:creationId xmlns:a16="http://schemas.microsoft.com/office/drawing/2014/main" id="{F8E89CE8-7E0B-4FFE-885B-1765F8D07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286" y="2156907"/>
            <a:ext cx="1791705" cy="1440000"/>
          </a:xfrm>
          <a:prstGeom prst="rect">
            <a:avLst/>
          </a:prstGeom>
        </p:spPr>
      </p:pic>
      <p:pic>
        <p:nvPicPr>
          <p:cNvPr id="8" name="Picture 7">
            <a:extLst>
              <a:ext uri="{FF2B5EF4-FFF2-40B4-BE49-F238E27FC236}">
                <a16:creationId xmlns:a16="http://schemas.microsoft.com/office/drawing/2014/main" id="{8BE288D7-B61A-4FB1-B715-105AB13BC8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6387" y="3596907"/>
            <a:ext cx="1351536" cy="1440000"/>
          </a:xfrm>
          <a:prstGeom prst="rect">
            <a:avLst/>
          </a:prstGeom>
        </p:spPr>
      </p:pic>
    </p:spTree>
    <p:extLst>
      <p:ext uri="{BB962C8B-B14F-4D97-AF65-F5344CB8AC3E}">
        <p14:creationId xmlns:p14="http://schemas.microsoft.com/office/powerpoint/2010/main" val="286456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Site Rules</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sp>
        <p:nvSpPr>
          <p:cNvPr id="15" name="Content Placeholder 1">
            <a:extLst>
              <a:ext uri="{FF2B5EF4-FFF2-40B4-BE49-F238E27FC236}">
                <a16:creationId xmlns:a16="http://schemas.microsoft.com/office/drawing/2014/main" id="{C6CF08DB-E9B0-43B7-958C-6296658D11E0}"/>
              </a:ext>
            </a:extLst>
          </p:cNvPr>
          <p:cNvSpPr>
            <a:spLocks noGrp="1"/>
          </p:cNvSpPr>
          <p:nvPr>
            <p:ph sz="half" idx="1"/>
          </p:nvPr>
        </p:nvSpPr>
        <p:spPr>
          <a:xfrm>
            <a:off x="829338" y="1506892"/>
            <a:ext cx="3115341" cy="2202405"/>
          </a:xfrm>
        </p:spPr>
        <p:txBody>
          <a:bodyPr>
            <a:normAutofit/>
          </a:bodyPr>
          <a:lstStyle/>
          <a:p>
            <a:r>
              <a:rPr lang="en-US" dirty="0"/>
              <a:t>Safety Shoes must be worn</a:t>
            </a:r>
          </a:p>
          <a:p>
            <a:endParaRPr lang="en-US" dirty="0"/>
          </a:p>
          <a:p>
            <a:r>
              <a:rPr lang="en-US" dirty="0"/>
              <a:t>Keep to site speed limits</a:t>
            </a:r>
          </a:p>
          <a:p>
            <a:endParaRPr lang="en-US" dirty="0"/>
          </a:p>
          <a:p>
            <a:r>
              <a:rPr lang="en-US" dirty="0"/>
              <a:t>Never use your phone whilst driving or walking</a:t>
            </a:r>
          </a:p>
          <a:p>
            <a:endParaRPr lang="en-US" b="1" dirty="0"/>
          </a:p>
        </p:txBody>
      </p:sp>
      <p:sp>
        <p:nvSpPr>
          <p:cNvPr id="16" name="Content Placeholder 1">
            <a:extLst>
              <a:ext uri="{FF2B5EF4-FFF2-40B4-BE49-F238E27FC236}">
                <a16:creationId xmlns:a16="http://schemas.microsoft.com/office/drawing/2014/main" id="{895696FB-E30C-4E5C-B40F-70B43373400B}"/>
              </a:ext>
            </a:extLst>
          </p:cNvPr>
          <p:cNvSpPr txBox="1">
            <a:spLocks/>
          </p:cNvSpPr>
          <p:nvPr/>
        </p:nvSpPr>
        <p:spPr>
          <a:xfrm>
            <a:off x="5213386" y="1538087"/>
            <a:ext cx="3115341" cy="2202405"/>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Hi Vis Vests must be worn</a:t>
            </a:r>
          </a:p>
          <a:p>
            <a:endParaRPr lang="en-US" dirty="0"/>
          </a:p>
          <a:p>
            <a:r>
              <a:rPr lang="en-US" dirty="0"/>
              <a:t>Stop at stop signs and lines</a:t>
            </a:r>
          </a:p>
          <a:p>
            <a:endParaRPr lang="en-US" dirty="0"/>
          </a:p>
          <a:p>
            <a:r>
              <a:rPr lang="en-US" dirty="0"/>
              <a:t>Smoking is only allowed in designated areas</a:t>
            </a:r>
            <a:endParaRPr lang="en-US" b="1" dirty="0"/>
          </a:p>
        </p:txBody>
      </p:sp>
      <p:pic>
        <p:nvPicPr>
          <p:cNvPr id="17" name="Picture 16">
            <a:extLst>
              <a:ext uri="{FF2B5EF4-FFF2-40B4-BE49-F238E27FC236}">
                <a16:creationId xmlns:a16="http://schemas.microsoft.com/office/drawing/2014/main" id="{DCCB8D20-1E24-4A87-99EC-E52896717251}"/>
              </a:ext>
            </a:extLst>
          </p:cNvPr>
          <p:cNvPicPr>
            <a:picLocks noChangeAspect="1"/>
          </p:cNvPicPr>
          <p:nvPr/>
        </p:nvPicPr>
        <p:blipFill>
          <a:blip r:embed="rId2"/>
          <a:stretch>
            <a:fillRect/>
          </a:stretch>
        </p:blipFill>
        <p:spPr>
          <a:xfrm>
            <a:off x="136008" y="1327829"/>
            <a:ext cx="876300" cy="809625"/>
          </a:xfrm>
          <a:prstGeom prst="rect">
            <a:avLst/>
          </a:prstGeom>
        </p:spPr>
      </p:pic>
      <p:pic>
        <p:nvPicPr>
          <p:cNvPr id="18" name="Picture 17">
            <a:extLst>
              <a:ext uri="{FF2B5EF4-FFF2-40B4-BE49-F238E27FC236}">
                <a16:creationId xmlns:a16="http://schemas.microsoft.com/office/drawing/2014/main" id="{BC79C32A-856B-4339-BB41-CB433E0F45DC}"/>
              </a:ext>
            </a:extLst>
          </p:cNvPr>
          <p:cNvPicPr>
            <a:picLocks noChangeAspect="1"/>
          </p:cNvPicPr>
          <p:nvPr/>
        </p:nvPicPr>
        <p:blipFill>
          <a:blip r:embed="rId3"/>
          <a:stretch>
            <a:fillRect/>
          </a:stretch>
        </p:blipFill>
        <p:spPr>
          <a:xfrm>
            <a:off x="88383" y="2171700"/>
            <a:ext cx="923925" cy="800100"/>
          </a:xfrm>
          <a:prstGeom prst="rect">
            <a:avLst/>
          </a:prstGeom>
        </p:spPr>
      </p:pic>
      <p:pic>
        <p:nvPicPr>
          <p:cNvPr id="19" name="Picture 18">
            <a:extLst>
              <a:ext uri="{FF2B5EF4-FFF2-40B4-BE49-F238E27FC236}">
                <a16:creationId xmlns:a16="http://schemas.microsoft.com/office/drawing/2014/main" id="{8EB595C2-D679-4946-B8E9-AF0ED28BCF1B}"/>
              </a:ext>
            </a:extLst>
          </p:cNvPr>
          <p:cNvPicPr>
            <a:picLocks noChangeAspect="1"/>
          </p:cNvPicPr>
          <p:nvPr/>
        </p:nvPicPr>
        <p:blipFill>
          <a:blip r:embed="rId4"/>
          <a:stretch>
            <a:fillRect/>
          </a:stretch>
        </p:blipFill>
        <p:spPr>
          <a:xfrm>
            <a:off x="50283" y="2978572"/>
            <a:ext cx="962025" cy="828675"/>
          </a:xfrm>
          <a:prstGeom prst="rect">
            <a:avLst/>
          </a:prstGeom>
        </p:spPr>
      </p:pic>
      <p:pic>
        <p:nvPicPr>
          <p:cNvPr id="20" name="Picture 19">
            <a:extLst>
              <a:ext uri="{FF2B5EF4-FFF2-40B4-BE49-F238E27FC236}">
                <a16:creationId xmlns:a16="http://schemas.microsoft.com/office/drawing/2014/main" id="{D3E100F5-ABF4-43A1-B301-AD1D9FEACCA1}"/>
              </a:ext>
            </a:extLst>
          </p:cNvPr>
          <p:cNvPicPr>
            <a:picLocks noChangeAspect="1"/>
          </p:cNvPicPr>
          <p:nvPr/>
        </p:nvPicPr>
        <p:blipFill>
          <a:blip r:embed="rId5"/>
          <a:stretch>
            <a:fillRect/>
          </a:stretch>
        </p:blipFill>
        <p:spPr>
          <a:xfrm>
            <a:off x="4564246" y="1400175"/>
            <a:ext cx="1000125" cy="781050"/>
          </a:xfrm>
          <a:prstGeom prst="rect">
            <a:avLst/>
          </a:prstGeom>
        </p:spPr>
      </p:pic>
      <p:pic>
        <p:nvPicPr>
          <p:cNvPr id="21" name="Picture 20">
            <a:extLst>
              <a:ext uri="{FF2B5EF4-FFF2-40B4-BE49-F238E27FC236}">
                <a16:creationId xmlns:a16="http://schemas.microsoft.com/office/drawing/2014/main" id="{A8D07E83-B9E3-4B79-882F-F1EEBB2EA0BD}"/>
              </a:ext>
            </a:extLst>
          </p:cNvPr>
          <p:cNvPicPr>
            <a:picLocks noChangeAspect="1"/>
          </p:cNvPicPr>
          <p:nvPr/>
        </p:nvPicPr>
        <p:blipFill>
          <a:blip r:embed="rId6"/>
          <a:stretch>
            <a:fillRect/>
          </a:stretch>
        </p:blipFill>
        <p:spPr>
          <a:xfrm>
            <a:off x="4540433" y="2176462"/>
            <a:ext cx="1047750" cy="790575"/>
          </a:xfrm>
          <a:prstGeom prst="rect">
            <a:avLst/>
          </a:prstGeom>
        </p:spPr>
      </p:pic>
      <p:pic>
        <p:nvPicPr>
          <p:cNvPr id="22" name="Picture 21">
            <a:extLst>
              <a:ext uri="{FF2B5EF4-FFF2-40B4-BE49-F238E27FC236}">
                <a16:creationId xmlns:a16="http://schemas.microsoft.com/office/drawing/2014/main" id="{8E85A38F-F051-4102-8617-EC49ACA53342}"/>
              </a:ext>
            </a:extLst>
          </p:cNvPr>
          <p:cNvPicPr>
            <a:picLocks noChangeAspect="1"/>
          </p:cNvPicPr>
          <p:nvPr/>
        </p:nvPicPr>
        <p:blipFill>
          <a:blip r:embed="rId7"/>
          <a:stretch>
            <a:fillRect/>
          </a:stretch>
        </p:blipFill>
        <p:spPr>
          <a:xfrm>
            <a:off x="4488046" y="2978572"/>
            <a:ext cx="1076325" cy="800100"/>
          </a:xfrm>
          <a:prstGeom prst="rect">
            <a:avLst/>
          </a:prstGeom>
        </p:spPr>
      </p:pic>
    </p:spTree>
    <p:extLst>
      <p:ext uri="{BB962C8B-B14F-4D97-AF65-F5344CB8AC3E}">
        <p14:creationId xmlns:p14="http://schemas.microsoft.com/office/powerpoint/2010/main" val="17419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COVID</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pic>
        <p:nvPicPr>
          <p:cNvPr id="6" name="Picture 5">
            <a:extLst>
              <a:ext uri="{FF2B5EF4-FFF2-40B4-BE49-F238E27FC236}">
                <a16:creationId xmlns:a16="http://schemas.microsoft.com/office/drawing/2014/main" id="{FD52BC76-057C-4F54-98A5-5AB869006BCE}"/>
              </a:ext>
            </a:extLst>
          </p:cNvPr>
          <p:cNvPicPr>
            <a:picLocks noChangeAspect="1"/>
          </p:cNvPicPr>
          <p:nvPr/>
        </p:nvPicPr>
        <p:blipFill>
          <a:blip r:embed="rId2"/>
          <a:stretch>
            <a:fillRect/>
          </a:stretch>
        </p:blipFill>
        <p:spPr>
          <a:xfrm>
            <a:off x="2917254" y="692032"/>
            <a:ext cx="2665965" cy="3847702"/>
          </a:xfrm>
          <a:prstGeom prst="rect">
            <a:avLst/>
          </a:prstGeom>
        </p:spPr>
      </p:pic>
    </p:spTree>
    <p:extLst>
      <p:ext uri="{BB962C8B-B14F-4D97-AF65-F5344CB8AC3E}">
        <p14:creationId xmlns:p14="http://schemas.microsoft.com/office/powerpoint/2010/main" val="197105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BEAF2D-257C-443B-86E9-91742EE06134}"/>
              </a:ext>
            </a:extLst>
          </p:cNvPr>
          <p:cNvSpPr>
            <a:spLocks noGrp="1"/>
          </p:cNvSpPr>
          <p:nvPr>
            <p:ph sz="half" idx="2"/>
          </p:nvPr>
        </p:nvSpPr>
        <p:spPr>
          <a:xfrm>
            <a:off x="111254" y="1390741"/>
            <a:ext cx="2603953" cy="3159994"/>
          </a:xfrm>
        </p:spPr>
        <p:txBody>
          <a:bodyPr>
            <a:noAutofit/>
          </a:bodyPr>
          <a:lstStyle/>
          <a:p>
            <a:pPr marL="157163" indent="-214313">
              <a:buFont typeface="Wingdings" panose="05000000000000000000" pitchFamily="2" charset="2"/>
              <a:buChar char="Ø"/>
            </a:pPr>
            <a:r>
              <a:rPr lang="en-US" sz="2200" dirty="0"/>
              <a:t>Follow the walkways </a:t>
            </a:r>
          </a:p>
          <a:p>
            <a:pPr marL="557213" lvl="1" indent="-214313">
              <a:buFont typeface="Wingdings" panose="05000000000000000000" pitchFamily="2" charset="2"/>
              <a:buChar char="Ø"/>
            </a:pPr>
            <a:endParaRPr lang="en-US" sz="2000" dirty="0"/>
          </a:p>
          <a:p>
            <a:pPr marL="557213" lvl="1" indent="-214313">
              <a:buFont typeface="Wingdings" panose="05000000000000000000" pitchFamily="2" charset="2"/>
              <a:buChar char="Ø"/>
            </a:pPr>
            <a:endParaRPr lang="en-US" sz="2000" dirty="0"/>
          </a:p>
          <a:p>
            <a:pPr marL="157163" indent="-214313">
              <a:buFont typeface="Wingdings" panose="05000000000000000000" pitchFamily="2" charset="2"/>
              <a:buChar char="Ø"/>
            </a:pPr>
            <a:r>
              <a:rPr lang="en-US" sz="2200" dirty="0"/>
              <a:t>Do not walk and use your phone</a:t>
            </a:r>
            <a:endParaRPr lang="en-US" sz="2000" dirty="0"/>
          </a:p>
          <a:p>
            <a:pPr marL="557213" lvl="1" indent="-214313">
              <a:buFont typeface="Wingdings" panose="05000000000000000000" pitchFamily="2" charset="2"/>
              <a:buChar char="Ø"/>
            </a:pPr>
            <a:endParaRPr lang="en-US" sz="2000" dirty="0"/>
          </a:p>
          <a:p>
            <a:pPr marL="157163" indent="-214313">
              <a:buFont typeface="Wingdings" panose="05000000000000000000" pitchFamily="2" charset="2"/>
              <a:buChar char="Ø"/>
            </a:pPr>
            <a:r>
              <a:rPr lang="en-US" sz="2200" dirty="0"/>
              <a:t>No hands in the pockets while walking </a:t>
            </a:r>
            <a:endParaRPr lang="en-NL" sz="2200" dirty="0"/>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Site Rules – Walking and Walkways</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pic>
        <p:nvPicPr>
          <p:cNvPr id="6" name="Picture 5">
            <a:extLst>
              <a:ext uri="{FF2B5EF4-FFF2-40B4-BE49-F238E27FC236}">
                <a16:creationId xmlns:a16="http://schemas.microsoft.com/office/drawing/2014/main" id="{B42142A4-C40D-4286-A613-EEC2D5ACB3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7217" y="1290266"/>
            <a:ext cx="4673397" cy="2808050"/>
          </a:xfrm>
          <a:prstGeom prst="rect">
            <a:avLst/>
          </a:prstGeom>
        </p:spPr>
      </p:pic>
      <p:pic>
        <p:nvPicPr>
          <p:cNvPr id="9" name="Picture 8">
            <a:extLst>
              <a:ext uri="{FF2B5EF4-FFF2-40B4-BE49-F238E27FC236}">
                <a16:creationId xmlns:a16="http://schemas.microsoft.com/office/drawing/2014/main" id="{70EE8C87-BD3F-4DD3-93B8-38AE1593F5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8502" y="3629868"/>
            <a:ext cx="678342" cy="1223071"/>
          </a:xfrm>
          <a:prstGeom prst="rect">
            <a:avLst/>
          </a:prstGeom>
        </p:spPr>
      </p:pic>
      <p:pic>
        <p:nvPicPr>
          <p:cNvPr id="11" name="Graphic 10" descr="Close">
            <a:extLst>
              <a:ext uri="{FF2B5EF4-FFF2-40B4-BE49-F238E27FC236}">
                <a16:creationId xmlns:a16="http://schemas.microsoft.com/office/drawing/2014/main" id="{EC552981-EE3B-4105-9EC3-6E6C8A5C8C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0473" y="3784204"/>
            <a:ext cx="914400" cy="914400"/>
          </a:xfrm>
          <a:prstGeom prst="rect">
            <a:avLst/>
          </a:prstGeom>
        </p:spPr>
      </p:pic>
      <p:pic>
        <p:nvPicPr>
          <p:cNvPr id="12" name="Picture 11">
            <a:extLst>
              <a:ext uri="{FF2B5EF4-FFF2-40B4-BE49-F238E27FC236}">
                <a16:creationId xmlns:a16="http://schemas.microsoft.com/office/drawing/2014/main" id="{A652E5CC-774D-4FB5-8488-4FA8CDBE8A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15207" y="2333812"/>
            <a:ext cx="1553981" cy="1049547"/>
          </a:xfrm>
          <a:prstGeom prst="rect">
            <a:avLst/>
          </a:prstGeom>
        </p:spPr>
      </p:pic>
      <p:pic>
        <p:nvPicPr>
          <p:cNvPr id="13" name="Graphic 12" descr="Close">
            <a:extLst>
              <a:ext uri="{FF2B5EF4-FFF2-40B4-BE49-F238E27FC236}">
                <a16:creationId xmlns:a16="http://schemas.microsoft.com/office/drawing/2014/main" id="{6B72B5A3-CB04-4C23-9525-A3F2776B6D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34998" y="2596319"/>
            <a:ext cx="914400" cy="914400"/>
          </a:xfrm>
          <a:prstGeom prst="rect">
            <a:avLst/>
          </a:prstGeom>
        </p:spPr>
      </p:pic>
    </p:spTree>
    <p:extLst>
      <p:ext uri="{BB962C8B-B14F-4D97-AF65-F5344CB8AC3E}">
        <p14:creationId xmlns:p14="http://schemas.microsoft.com/office/powerpoint/2010/main" val="129314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75404" y="2288909"/>
            <a:ext cx="6400800" cy="497682"/>
          </a:xfrm>
        </p:spPr>
        <p:txBody>
          <a:bodyPr/>
          <a:lstStyle/>
          <a:p>
            <a:r>
              <a:rPr lang="en-GB" dirty="0"/>
              <a:t>Toyota </a:t>
            </a:r>
            <a:r>
              <a:rPr lang="en-GB" dirty="0" err="1"/>
              <a:t>Burnaston</a:t>
            </a:r>
            <a:r>
              <a:rPr lang="en-GB" dirty="0"/>
              <a:t>, UK</a:t>
            </a:r>
          </a:p>
        </p:txBody>
      </p:sp>
      <p:sp>
        <p:nvSpPr>
          <p:cNvPr id="2" name="Tijdelijke aanduiding voor datum 1">
            <a:extLst>
              <a:ext uri="{FF2B5EF4-FFF2-40B4-BE49-F238E27FC236}">
                <a16:creationId xmlns:a16="http://schemas.microsoft.com/office/drawing/2014/main" id="{80C33BFF-5148-8245-8BCB-D619E55D6B1D}"/>
              </a:ext>
            </a:extLst>
          </p:cNvPr>
          <p:cNvSpPr>
            <a:spLocks noGrp="1"/>
          </p:cNvSpPr>
          <p:nvPr>
            <p:ph type="dt" sz="half" idx="10"/>
          </p:nvPr>
        </p:nvSpPr>
        <p:spPr>
          <a:xfrm>
            <a:off x="888593" y="2786590"/>
            <a:ext cx="3385695" cy="977335"/>
          </a:xfrm>
        </p:spPr>
        <p:txBody>
          <a:bodyPr/>
          <a:lstStyle/>
          <a:p>
            <a:pPr algn="l"/>
            <a:r>
              <a:rPr lang="en-GB" dirty="0"/>
              <a:t>Toyota Motor Manufacturing (UK) Ltd.</a:t>
            </a:r>
            <a:br>
              <a:rPr lang="en-GB" dirty="0"/>
            </a:br>
            <a:r>
              <a:rPr lang="en-GB" dirty="0" err="1"/>
              <a:t>Burnaston</a:t>
            </a:r>
            <a:r>
              <a:rPr lang="en-GB" dirty="0"/>
              <a:t>, Derby, DE1 9TA.</a:t>
            </a:r>
            <a:endParaRPr lang="nl-NL" dirty="0"/>
          </a:p>
        </p:txBody>
      </p:sp>
    </p:spTree>
    <p:extLst>
      <p:ext uri="{BB962C8B-B14F-4D97-AF65-F5344CB8AC3E}">
        <p14:creationId xmlns:p14="http://schemas.microsoft.com/office/powerpoint/2010/main" val="3701482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50412-DD96-43FF-9106-D66BE58D47B8}"/>
              </a:ext>
            </a:extLst>
          </p:cNvPr>
          <p:cNvSpPr>
            <a:spLocks noGrp="1"/>
          </p:cNvSpPr>
          <p:nvPr>
            <p:ph sz="half" idx="1"/>
          </p:nvPr>
        </p:nvSpPr>
        <p:spPr/>
        <p:txBody>
          <a:bodyPr/>
          <a:lstStyle/>
          <a:p>
            <a:endParaRPr lang="en-NL"/>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Toyota Sites – </a:t>
            </a:r>
            <a:r>
              <a:rPr lang="en-GB" dirty="0" err="1"/>
              <a:t>Burnaston</a:t>
            </a:r>
            <a:r>
              <a:rPr lang="en-GB" dirty="0"/>
              <a:t>, UK</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pic>
        <p:nvPicPr>
          <p:cNvPr id="6" name="Picture 5">
            <a:extLst>
              <a:ext uri="{FF2B5EF4-FFF2-40B4-BE49-F238E27FC236}">
                <a16:creationId xmlns:a16="http://schemas.microsoft.com/office/drawing/2014/main" id="{B972D0CA-9B8F-46A6-A768-D4016ACAAC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73732" y="-573733"/>
            <a:ext cx="5646739" cy="6794205"/>
          </a:xfrm>
          <a:prstGeom prst="rect">
            <a:avLst/>
          </a:prstGeom>
        </p:spPr>
      </p:pic>
      <p:sp>
        <p:nvSpPr>
          <p:cNvPr id="7" name="Oval 6">
            <a:extLst>
              <a:ext uri="{FF2B5EF4-FFF2-40B4-BE49-F238E27FC236}">
                <a16:creationId xmlns:a16="http://schemas.microsoft.com/office/drawing/2014/main" id="{49BAFD7E-6065-423C-AE7B-0CB92D26214F}"/>
              </a:ext>
            </a:extLst>
          </p:cNvPr>
          <p:cNvSpPr/>
          <p:nvPr/>
        </p:nvSpPr>
        <p:spPr>
          <a:xfrm>
            <a:off x="3902149" y="1871330"/>
            <a:ext cx="1637414" cy="436202"/>
          </a:xfrm>
          <a:prstGeom prst="ellipse">
            <a:avLst/>
          </a:prstGeom>
          <a:noFill/>
          <a:ln w="539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7CA2012-C637-4FBA-AF17-3BC723AD76CF}"/>
              </a:ext>
            </a:extLst>
          </p:cNvPr>
          <p:cNvSpPr/>
          <p:nvPr/>
        </p:nvSpPr>
        <p:spPr>
          <a:xfrm>
            <a:off x="3038255" y="1653229"/>
            <a:ext cx="1022497" cy="436202"/>
          </a:xfrm>
          <a:prstGeom prst="ellipse">
            <a:avLst/>
          </a:prstGeom>
          <a:noFill/>
          <a:ln w="539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5082A98-8A76-418C-B016-C37952A1833A}"/>
              </a:ext>
            </a:extLst>
          </p:cNvPr>
          <p:cNvSpPr/>
          <p:nvPr/>
        </p:nvSpPr>
        <p:spPr>
          <a:xfrm>
            <a:off x="4996416" y="4271826"/>
            <a:ext cx="819594" cy="436202"/>
          </a:xfrm>
          <a:prstGeom prst="ellipse">
            <a:avLst/>
          </a:prstGeom>
          <a:noFill/>
          <a:ln w="539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51ADB8-29AD-4608-920F-4C555006CAB3}"/>
              </a:ext>
            </a:extLst>
          </p:cNvPr>
          <p:cNvSpPr/>
          <p:nvPr/>
        </p:nvSpPr>
        <p:spPr>
          <a:xfrm>
            <a:off x="2301949" y="1594323"/>
            <a:ext cx="691118" cy="436202"/>
          </a:xfrm>
          <a:prstGeom prst="ellipse">
            <a:avLst/>
          </a:prstGeom>
          <a:noFill/>
          <a:ln w="539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D8C2CB3-4736-4569-997E-749B637296C0}"/>
              </a:ext>
            </a:extLst>
          </p:cNvPr>
          <p:cNvSpPr/>
          <p:nvPr/>
        </p:nvSpPr>
        <p:spPr>
          <a:xfrm>
            <a:off x="1170465" y="1134412"/>
            <a:ext cx="691118" cy="1296816"/>
          </a:xfrm>
          <a:prstGeom prst="ellipse">
            <a:avLst/>
          </a:prstGeom>
          <a:noFill/>
          <a:ln w="539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078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Toyota Sites – </a:t>
            </a:r>
            <a:r>
              <a:rPr lang="en-GB" dirty="0" err="1"/>
              <a:t>Burnaston</a:t>
            </a:r>
            <a:r>
              <a:rPr lang="en-GB" dirty="0"/>
              <a:t>, UK</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sp>
        <p:nvSpPr>
          <p:cNvPr id="10" name="Content Placeholder 2">
            <a:extLst>
              <a:ext uri="{FF2B5EF4-FFF2-40B4-BE49-F238E27FC236}">
                <a16:creationId xmlns:a16="http://schemas.microsoft.com/office/drawing/2014/main" id="{1CD43BA5-9AC5-42D9-BB1E-859673DF812B}"/>
              </a:ext>
            </a:extLst>
          </p:cNvPr>
          <p:cNvSpPr>
            <a:spLocks noGrp="1"/>
          </p:cNvSpPr>
          <p:nvPr>
            <p:ph sz="half" idx="1"/>
          </p:nvPr>
        </p:nvSpPr>
        <p:spPr>
          <a:xfrm>
            <a:off x="315433" y="1390953"/>
            <a:ext cx="4405423" cy="3616981"/>
          </a:xfrm>
        </p:spPr>
        <p:txBody>
          <a:bodyPr>
            <a:noAutofit/>
          </a:bodyPr>
          <a:lstStyle/>
          <a:p>
            <a:pPr marL="457200" indent="-457200">
              <a:buFont typeface="+mj-lt"/>
              <a:buAutoNum type="arabicPeriod"/>
            </a:pPr>
            <a:r>
              <a:rPr lang="en-GB" sz="1400" dirty="0"/>
              <a:t>Driver arrives at gatehouse</a:t>
            </a:r>
          </a:p>
          <a:p>
            <a:pPr marL="457200" indent="-457200">
              <a:buFont typeface="+mj-lt"/>
              <a:buAutoNum type="arabicPeriod"/>
            </a:pPr>
            <a:r>
              <a:rPr lang="en-GB" sz="1400" dirty="0"/>
              <a:t>Receives map</a:t>
            </a:r>
          </a:p>
          <a:p>
            <a:pPr marL="457200" lvl="0" indent="-457200">
              <a:buFont typeface="+mj-lt"/>
              <a:buAutoNum type="arabicPeriod"/>
            </a:pPr>
            <a:r>
              <a:rPr lang="en-GB" sz="1400" dirty="0"/>
              <a:t>Barcode on Load Sheet is scanned (driver needs to have paperwork with him)</a:t>
            </a:r>
          </a:p>
          <a:p>
            <a:pPr marL="457200" lvl="0" indent="-457200">
              <a:buFont typeface="+mj-lt"/>
              <a:buAutoNum type="arabicPeriod"/>
            </a:pPr>
            <a:r>
              <a:rPr lang="en-GB" sz="1400" dirty="0"/>
              <a:t>Parking location is given to the driver</a:t>
            </a:r>
          </a:p>
          <a:p>
            <a:pPr marL="457200" lvl="0" indent="-457200">
              <a:buFont typeface="+mj-lt"/>
              <a:buAutoNum type="arabicPeriod"/>
            </a:pPr>
            <a:r>
              <a:rPr lang="en-GB" sz="1400" dirty="0"/>
              <a:t>Driver given a scanner and magnetic tag.</a:t>
            </a:r>
          </a:p>
          <a:p>
            <a:pPr marL="457200" lvl="0" indent="-457200">
              <a:buFont typeface="+mj-lt"/>
              <a:buAutoNum type="arabicPeriod"/>
            </a:pPr>
            <a:r>
              <a:rPr lang="en-GB" sz="1400" dirty="0"/>
              <a:t>Driver goes to Trailer park W – Quality Gate (contains working at height platform and poles, to remove straps)</a:t>
            </a:r>
          </a:p>
          <a:p>
            <a:pPr marL="457200" lvl="0" indent="-457200">
              <a:buFont typeface="+mj-lt"/>
              <a:buAutoNum type="arabicPeriod"/>
            </a:pPr>
            <a:r>
              <a:rPr lang="en-GB" sz="1400" dirty="0"/>
              <a:t>Opens curtains, removes straps, places straps in POFM roll cage, re-buckles 1 in 5 of curtain buckles</a:t>
            </a:r>
          </a:p>
          <a:p>
            <a:pPr marL="457200" lvl="0" indent="-457200">
              <a:buFont typeface="+mj-lt"/>
              <a:buAutoNum type="arabicPeriod"/>
            </a:pPr>
            <a:r>
              <a:rPr lang="en-GB" sz="1400" dirty="0"/>
              <a:t>Goes to parking location</a:t>
            </a:r>
          </a:p>
          <a:p>
            <a:pPr marL="457200" lvl="0" indent="-457200">
              <a:buFont typeface="+mj-lt"/>
              <a:buAutoNum type="arabicPeriod"/>
            </a:pPr>
            <a:r>
              <a:rPr lang="en-GB" sz="1400" dirty="0"/>
              <a:t>Uncouples trailer</a:t>
            </a:r>
          </a:p>
          <a:p>
            <a:pPr marL="457200" lvl="0" indent="-457200">
              <a:buFont typeface="+mj-lt"/>
              <a:buAutoNum type="arabicPeriod"/>
            </a:pPr>
            <a:r>
              <a:rPr lang="en-GB" sz="1400" dirty="0"/>
              <a:t>Places tag on trailer headboard and scans tag and floor tag</a:t>
            </a:r>
          </a:p>
        </p:txBody>
      </p:sp>
      <p:sp>
        <p:nvSpPr>
          <p:cNvPr id="15" name="Content Placeholder 2">
            <a:extLst>
              <a:ext uri="{FF2B5EF4-FFF2-40B4-BE49-F238E27FC236}">
                <a16:creationId xmlns:a16="http://schemas.microsoft.com/office/drawing/2014/main" id="{4A86DFD8-AF2F-464C-BAB9-EF1EFD6E8AEE}"/>
              </a:ext>
            </a:extLst>
          </p:cNvPr>
          <p:cNvSpPr txBox="1">
            <a:spLocks/>
          </p:cNvSpPr>
          <p:nvPr/>
        </p:nvSpPr>
        <p:spPr>
          <a:xfrm>
            <a:off x="4873256" y="1390954"/>
            <a:ext cx="3955311" cy="2571750"/>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buFont typeface="+mj-lt"/>
              <a:buAutoNum type="arabicPeriod" startAt="11"/>
            </a:pPr>
            <a:r>
              <a:rPr lang="en-GB" sz="1400" dirty="0"/>
              <a:t>Returns to Yusen (OSS – Onsite Services Office)</a:t>
            </a:r>
          </a:p>
          <a:p>
            <a:pPr marL="457200" indent="-457200">
              <a:buFont typeface="+mj-lt"/>
              <a:buAutoNum type="arabicPeriod" startAt="11"/>
            </a:pPr>
            <a:r>
              <a:rPr lang="en-GB" sz="1400" dirty="0"/>
              <a:t>Is given pick up location of collecting trailer</a:t>
            </a:r>
          </a:p>
          <a:p>
            <a:pPr marL="457200" indent="-457200">
              <a:buFont typeface="+mj-lt"/>
              <a:buAutoNum type="arabicPeriod" startAt="11"/>
            </a:pPr>
            <a:r>
              <a:rPr lang="en-GB" sz="1400" dirty="0"/>
              <a:t>Goes to location</a:t>
            </a:r>
          </a:p>
          <a:p>
            <a:pPr marL="457200" indent="-457200">
              <a:buFont typeface="+mj-lt"/>
              <a:buAutoNum type="arabicPeriod" startAt="11"/>
            </a:pPr>
            <a:r>
              <a:rPr lang="en-GB" sz="1400" dirty="0"/>
              <a:t>Scans trailer tag and location tag.</a:t>
            </a:r>
          </a:p>
          <a:p>
            <a:pPr marL="457200" indent="-457200">
              <a:buFont typeface="+mj-lt"/>
              <a:buAutoNum type="arabicPeriod" startAt="11"/>
            </a:pPr>
            <a:r>
              <a:rPr lang="en-GB" sz="1400" dirty="0"/>
              <a:t>Removes trailer tag</a:t>
            </a:r>
          </a:p>
          <a:p>
            <a:pPr marL="457200" indent="-457200">
              <a:buFont typeface="+mj-lt"/>
              <a:buAutoNum type="arabicPeriod" startAt="11"/>
            </a:pPr>
            <a:r>
              <a:rPr lang="en-GB" sz="1400" dirty="0"/>
              <a:t>Couples – up to new trailer</a:t>
            </a:r>
          </a:p>
          <a:p>
            <a:pPr marL="457200" indent="-457200">
              <a:buFont typeface="+mj-lt"/>
              <a:buAutoNum type="arabicPeriod" startAt="11"/>
            </a:pPr>
            <a:r>
              <a:rPr lang="en-GB" sz="1400" dirty="0"/>
              <a:t>Goes to Quality Door to apply straps</a:t>
            </a:r>
          </a:p>
          <a:p>
            <a:pPr marL="457200" indent="-457200">
              <a:buFont typeface="+mj-lt"/>
              <a:buAutoNum type="arabicPeriod" startAt="11"/>
            </a:pPr>
            <a:r>
              <a:rPr lang="en-GB" sz="1400" dirty="0"/>
              <a:t>Returns to Gatehouse to leave tag and leave site.</a:t>
            </a:r>
            <a:endParaRPr lang="en-NL" sz="1400" dirty="0"/>
          </a:p>
        </p:txBody>
      </p:sp>
    </p:spTree>
    <p:extLst>
      <p:ext uri="{BB962C8B-B14F-4D97-AF65-F5344CB8AC3E}">
        <p14:creationId xmlns:p14="http://schemas.microsoft.com/office/powerpoint/2010/main" val="123881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DCE06FA-AF66-4CF0-98B9-AD87B17A5CA3}"/>
              </a:ext>
            </a:extLst>
          </p:cNvPr>
          <p:cNvSpPr>
            <a:spLocks noGrp="1"/>
          </p:cNvSpPr>
          <p:nvPr>
            <p:ph sz="half" idx="2"/>
          </p:nvPr>
        </p:nvSpPr>
        <p:spPr>
          <a:xfrm>
            <a:off x="462799" y="1347177"/>
            <a:ext cx="2928987" cy="2711476"/>
          </a:xfrm>
        </p:spPr>
        <p:txBody>
          <a:bodyPr>
            <a:normAutofit fontScale="92500" lnSpcReduction="10000"/>
          </a:bodyPr>
          <a:lstStyle/>
          <a:p>
            <a:r>
              <a:rPr lang="en-GB" dirty="0"/>
              <a:t>To train you in:-</a:t>
            </a:r>
          </a:p>
          <a:p>
            <a:pPr lvl="1"/>
            <a:r>
              <a:rPr lang="en-GB" dirty="0"/>
              <a:t>Importance of Safety</a:t>
            </a:r>
          </a:p>
          <a:p>
            <a:pPr lvl="1"/>
            <a:r>
              <a:rPr lang="en-GB" dirty="0"/>
              <a:t>High Risk Areas</a:t>
            </a:r>
          </a:p>
          <a:p>
            <a:pPr lvl="1"/>
            <a:r>
              <a:rPr lang="en-GB" dirty="0"/>
              <a:t>Reporting Safety Concerns </a:t>
            </a:r>
          </a:p>
          <a:p>
            <a:pPr lvl="1"/>
            <a:r>
              <a:rPr lang="en-GB" dirty="0"/>
              <a:t>Stop, call, wait</a:t>
            </a:r>
          </a:p>
          <a:p>
            <a:pPr lvl="1"/>
            <a:r>
              <a:rPr lang="en-GB" dirty="0"/>
              <a:t>Site Rules</a:t>
            </a:r>
          </a:p>
          <a:p>
            <a:pPr lvl="1"/>
            <a:r>
              <a:rPr lang="en-GB" dirty="0"/>
              <a:t>Site Information</a:t>
            </a:r>
          </a:p>
          <a:p>
            <a:pPr lvl="2"/>
            <a:r>
              <a:rPr lang="en-GB" dirty="0" err="1"/>
              <a:t>Burnaston</a:t>
            </a:r>
            <a:r>
              <a:rPr lang="en-GB" dirty="0"/>
              <a:t>, UK</a:t>
            </a:r>
          </a:p>
          <a:p>
            <a:pPr lvl="2"/>
            <a:r>
              <a:rPr lang="en-GB" dirty="0"/>
              <a:t>Deeside, UK</a:t>
            </a:r>
          </a:p>
          <a:p>
            <a:pPr lvl="2"/>
            <a:r>
              <a:rPr lang="en-GB" dirty="0"/>
              <a:t>PL</a:t>
            </a:r>
          </a:p>
          <a:p>
            <a:pPr lvl="2"/>
            <a:r>
              <a:rPr lang="en-GB" dirty="0"/>
              <a:t>CZ</a:t>
            </a:r>
          </a:p>
          <a:p>
            <a:endParaRPr lang="en-NL" dirty="0"/>
          </a:p>
        </p:txBody>
      </p:sp>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Objectives</a:t>
            </a:r>
            <a:endParaRPr lang="en-NL" dirty="0"/>
          </a:p>
        </p:txBody>
      </p:sp>
      <p:sp>
        <p:nvSpPr>
          <p:cNvPr id="9" name="Content Placeholder 15">
            <a:extLst>
              <a:ext uri="{FF2B5EF4-FFF2-40B4-BE49-F238E27FC236}">
                <a16:creationId xmlns:a16="http://schemas.microsoft.com/office/drawing/2014/main" id="{653678F7-5C87-4030-8606-1B8324564C82}"/>
              </a:ext>
            </a:extLst>
          </p:cNvPr>
          <p:cNvSpPr txBox="1">
            <a:spLocks/>
          </p:cNvSpPr>
          <p:nvPr/>
        </p:nvSpPr>
        <p:spPr>
          <a:xfrm>
            <a:off x="3762849" y="1347177"/>
            <a:ext cx="4721932" cy="271147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18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2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2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GB" sz="1500" dirty="0"/>
              <a:t>Following this training you will be asked to complete a test</a:t>
            </a:r>
          </a:p>
          <a:p>
            <a:r>
              <a:rPr lang="en-GB" sz="1500" dirty="0"/>
              <a:t>On successful completion you will be issued with a Driver Training Card</a:t>
            </a:r>
          </a:p>
          <a:p>
            <a:endParaRPr lang="en-NL" dirty="0"/>
          </a:p>
        </p:txBody>
      </p:sp>
      <p:pic>
        <p:nvPicPr>
          <p:cNvPr id="2" name="Picture 1">
            <a:extLst>
              <a:ext uri="{FF2B5EF4-FFF2-40B4-BE49-F238E27FC236}">
                <a16:creationId xmlns:a16="http://schemas.microsoft.com/office/drawing/2014/main" id="{F694BADC-400F-46BC-9DFF-5CB702FF5FD5}"/>
              </a:ext>
            </a:extLst>
          </p:cNvPr>
          <p:cNvPicPr>
            <a:picLocks noChangeAspect="1"/>
          </p:cNvPicPr>
          <p:nvPr/>
        </p:nvPicPr>
        <p:blipFill>
          <a:blip r:embed="rId2"/>
          <a:stretch>
            <a:fillRect/>
          </a:stretch>
        </p:blipFill>
        <p:spPr>
          <a:xfrm>
            <a:off x="3391786" y="2184218"/>
            <a:ext cx="5186961" cy="1607501"/>
          </a:xfrm>
          <a:prstGeom prst="rect">
            <a:avLst/>
          </a:prstGeom>
        </p:spPr>
      </p:pic>
    </p:spTree>
    <p:extLst>
      <p:ext uri="{BB962C8B-B14F-4D97-AF65-F5344CB8AC3E}">
        <p14:creationId xmlns:p14="http://schemas.microsoft.com/office/powerpoint/2010/main" val="4206597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50412-DD96-43FF-9106-D66BE58D47B8}"/>
              </a:ext>
            </a:extLst>
          </p:cNvPr>
          <p:cNvSpPr>
            <a:spLocks noGrp="1"/>
          </p:cNvSpPr>
          <p:nvPr>
            <p:ph sz="half" idx="1"/>
          </p:nvPr>
        </p:nvSpPr>
        <p:spPr/>
        <p:txBody>
          <a:bodyPr/>
          <a:lstStyle/>
          <a:p>
            <a:endParaRPr lang="en-NL"/>
          </a:p>
        </p:txBody>
      </p:sp>
      <p:sp>
        <p:nvSpPr>
          <p:cNvPr id="3" name="Content Placeholder 2">
            <a:extLst>
              <a:ext uri="{FF2B5EF4-FFF2-40B4-BE49-F238E27FC236}">
                <a16:creationId xmlns:a16="http://schemas.microsoft.com/office/drawing/2014/main" id="{ABBEAF2D-257C-443B-86E9-91742EE06134}"/>
              </a:ext>
            </a:extLst>
          </p:cNvPr>
          <p:cNvSpPr>
            <a:spLocks noGrp="1"/>
          </p:cNvSpPr>
          <p:nvPr>
            <p:ph sz="half" idx="2"/>
          </p:nvPr>
        </p:nvSpPr>
        <p:spPr/>
        <p:txBody>
          <a:bodyPr/>
          <a:lstStyle/>
          <a:p>
            <a:endParaRPr lang="en-NL"/>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Emergency Numbers</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pic>
        <p:nvPicPr>
          <p:cNvPr id="6" name="Picture 5">
            <a:extLst>
              <a:ext uri="{FF2B5EF4-FFF2-40B4-BE49-F238E27FC236}">
                <a16:creationId xmlns:a16="http://schemas.microsoft.com/office/drawing/2014/main" id="{303402D8-37C2-406B-99D1-31489A13E8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7018"/>
            <a:ext cx="9144000" cy="3669464"/>
          </a:xfrm>
          <a:prstGeom prst="rect">
            <a:avLst/>
          </a:prstGeom>
        </p:spPr>
      </p:pic>
    </p:spTree>
    <p:extLst>
      <p:ext uri="{BB962C8B-B14F-4D97-AF65-F5344CB8AC3E}">
        <p14:creationId xmlns:p14="http://schemas.microsoft.com/office/powerpoint/2010/main" val="426818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12649" y="0"/>
            <a:ext cx="6372708" cy="300082"/>
          </a:xfrm>
          <a:prstGeom prst="rect">
            <a:avLst/>
          </a:prstGeom>
          <a:noFill/>
        </p:spPr>
        <p:txBody>
          <a:bodyPr wrap="square" rtlCol="0">
            <a:spAutoFit/>
          </a:bodyPr>
          <a:lstStyle/>
          <a:p>
            <a:pPr algn="ctr"/>
            <a:r>
              <a:rPr lang="en-GB" sz="1350" b="1" dirty="0"/>
              <a:t>INFORMATION FOR DRIVERS – TOYOTA MOTOR MANUFACTURING (UK) LIMITED</a:t>
            </a:r>
          </a:p>
        </p:txBody>
      </p:sp>
      <p:sp>
        <p:nvSpPr>
          <p:cNvPr id="6" name="Rounded Rectangle 5"/>
          <p:cNvSpPr/>
          <p:nvPr/>
        </p:nvSpPr>
        <p:spPr>
          <a:xfrm>
            <a:off x="937878" y="276495"/>
            <a:ext cx="3024336" cy="253828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350" b="1" u="sng" dirty="0">
                <a:solidFill>
                  <a:srgbClr val="00B050"/>
                </a:solidFill>
              </a:rPr>
              <a:t>Minimum PPE – You must wear</a:t>
            </a:r>
          </a:p>
          <a:p>
            <a:pPr algn="ctr"/>
            <a:endParaRPr lang="en-GB" sz="900" b="1" u="sng" dirty="0">
              <a:solidFill>
                <a:srgbClr val="00B050"/>
              </a:solidFill>
            </a:endParaRPr>
          </a:p>
          <a:p>
            <a:pPr marL="257175" indent="-257175">
              <a:buAutoNum type="arabicPeriod"/>
            </a:pPr>
            <a:r>
              <a:rPr lang="en-GB" sz="1125" b="1" dirty="0">
                <a:solidFill>
                  <a:schemeClr val="tx1"/>
                </a:solidFill>
              </a:rPr>
              <a:t>Safety Shoes</a:t>
            </a:r>
          </a:p>
          <a:p>
            <a:endParaRPr lang="en-GB" dirty="0">
              <a:solidFill>
                <a:schemeClr val="tx1"/>
              </a:solidFill>
            </a:endParaRPr>
          </a:p>
          <a:p>
            <a:pPr marL="257175" indent="-257175">
              <a:buFont typeface="+mj-lt"/>
              <a:buAutoNum type="arabicPeriod" startAt="2"/>
            </a:pPr>
            <a:r>
              <a:rPr lang="en-GB" sz="1125" b="1" dirty="0">
                <a:solidFill>
                  <a:schemeClr val="tx1"/>
                </a:solidFill>
              </a:rPr>
              <a:t>Hi Vis Jacket or Vest</a:t>
            </a:r>
          </a:p>
          <a:p>
            <a:endParaRPr lang="en-GB" sz="375" u="sng" dirty="0">
              <a:solidFill>
                <a:schemeClr val="tx1"/>
              </a:solidFill>
            </a:endParaRPr>
          </a:p>
          <a:p>
            <a:r>
              <a:rPr lang="en-GB" sz="1050" u="sng" dirty="0">
                <a:solidFill>
                  <a:schemeClr val="tx1"/>
                </a:solidFill>
              </a:rPr>
              <a:t>Along with :-</a:t>
            </a:r>
          </a:p>
          <a:p>
            <a:r>
              <a:rPr lang="en-GB" sz="1050" dirty="0">
                <a:solidFill>
                  <a:schemeClr val="tx1"/>
                </a:solidFill>
              </a:rPr>
              <a:t>Any Shop specific PPE, please speak to your contact person / Toyota Contract Representative (TCR) </a:t>
            </a:r>
            <a:r>
              <a:rPr lang="en-GB" sz="1050" u="sng" dirty="0">
                <a:solidFill>
                  <a:schemeClr val="tx1"/>
                </a:solidFill>
              </a:rPr>
              <a:t>BEFORE</a:t>
            </a:r>
            <a:r>
              <a:rPr lang="en-GB" sz="1050" dirty="0">
                <a:solidFill>
                  <a:schemeClr val="tx1"/>
                </a:solidFill>
              </a:rPr>
              <a:t> entering any building.</a:t>
            </a:r>
          </a:p>
          <a:p>
            <a:endParaRPr lang="en-GB" sz="525" dirty="0">
              <a:solidFill>
                <a:schemeClr val="tx1"/>
              </a:solidFill>
            </a:endParaRPr>
          </a:p>
          <a:p>
            <a:r>
              <a:rPr lang="en-GB" sz="1200" b="1" dirty="0">
                <a:solidFill>
                  <a:schemeClr val="tx1"/>
                </a:solidFill>
              </a:rPr>
              <a:t>Never enter production areas unless accompanied by a TMUK member.</a:t>
            </a:r>
          </a:p>
        </p:txBody>
      </p:sp>
      <p:sp>
        <p:nvSpPr>
          <p:cNvPr id="7" name="Rounded Rectangle 6"/>
          <p:cNvSpPr/>
          <p:nvPr/>
        </p:nvSpPr>
        <p:spPr>
          <a:xfrm>
            <a:off x="937878" y="2868783"/>
            <a:ext cx="3024336" cy="183620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50" dirty="0">
                <a:solidFill>
                  <a:schemeClr val="tx1"/>
                </a:solidFill>
              </a:rPr>
              <a:t>	      </a:t>
            </a:r>
            <a:r>
              <a:rPr lang="en-GB" sz="1350" b="1" u="sng" dirty="0">
                <a:solidFill>
                  <a:srgbClr val="FF0000"/>
                </a:solidFill>
              </a:rPr>
              <a:t>EMERGENCY</a:t>
            </a:r>
          </a:p>
          <a:p>
            <a:endParaRPr lang="en-GB" sz="525" b="1" u="sng" dirty="0">
              <a:solidFill>
                <a:srgbClr val="FF0000"/>
              </a:solidFill>
            </a:endParaRPr>
          </a:p>
          <a:p>
            <a:r>
              <a:rPr lang="en-GB" sz="1050" dirty="0">
                <a:solidFill>
                  <a:schemeClr val="tx1"/>
                </a:solidFill>
              </a:rPr>
              <a:t>In the event of an Emergency call:-</a:t>
            </a:r>
          </a:p>
          <a:p>
            <a:r>
              <a:rPr lang="en-GB" sz="1050" b="1" dirty="0">
                <a:solidFill>
                  <a:schemeClr val="tx1"/>
                </a:solidFill>
              </a:rPr>
              <a:t>External phone – 01332 28 2222</a:t>
            </a:r>
          </a:p>
          <a:p>
            <a:r>
              <a:rPr lang="en-GB" sz="1050" b="1" dirty="0">
                <a:solidFill>
                  <a:schemeClr val="tx1"/>
                </a:solidFill>
              </a:rPr>
              <a:t>Internal phone – 2222</a:t>
            </a:r>
          </a:p>
          <a:p>
            <a:r>
              <a:rPr lang="en-GB" sz="1050" dirty="0">
                <a:solidFill>
                  <a:schemeClr val="tx1"/>
                </a:solidFill>
              </a:rPr>
              <a:t>Report the location &amp; Incident type.</a:t>
            </a:r>
          </a:p>
          <a:p>
            <a:endParaRPr lang="en-GB" sz="750" dirty="0">
              <a:solidFill>
                <a:schemeClr val="tx1"/>
              </a:solidFill>
            </a:endParaRPr>
          </a:p>
          <a:p>
            <a:pPr>
              <a:lnSpc>
                <a:spcPts val="1125"/>
              </a:lnSpc>
            </a:pPr>
            <a:r>
              <a:rPr lang="en-GB" sz="1050" dirty="0">
                <a:solidFill>
                  <a:schemeClr val="tx1"/>
                </a:solidFill>
              </a:rPr>
              <a:t>Report all near misses, accidents and spillages  to your Toyota Contract Representative (TCR) / Shop contact or Security on internal number 2115 or</a:t>
            </a:r>
          </a:p>
          <a:p>
            <a:pPr>
              <a:lnSpc>
                <a:spcPts val="1125"/>
              </a:lnSpc>
            </a:pPr>
            <a:r>
              <a:rPr lang="en-GB" sz="1050" dirty="0">
                <a:solidFill>
                  <a:schemeClr val="tx1"/>
                </a:solidFill>
              </a:rPr>
              <a:t>external number 01332 28 2115.</a:t>
            </a:r>
          </a:p>
        </p:txBody>
      </p:sp>
      <p:sp>
        <p:nvSpPr>
          <p:cNvPr id="8" name="Rounded Rectangle 7"/>
          <p:cNvSpPr/>
          <p:nvPr/>
        </p:nvSpPr>
        <p:spPr>
          <a:xfrm>
            <a:off x="1018887" y="4792284"/>
            <a:ext cx="7009497" cy="23673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125" b="1" dirty="0">
                <a:solidFill>
                  <a:schemeClr val="tx1"/>
                </a:solidFill>
              </a:rPr>
              <a:t>Before you leave this site you must report back to the weighbridge and return this map.  Have a safe journey.</a:t>
            </a:r>
          </a:p>
        </p:txBody>
      </p:sp>
      <p:sp>
        <p:nvSpPr>
          <p:cNvPr id="9" name="Rounded Rectangle 8"/>
          <p:cNvSpPr/>
          <p:nvPr/>
        </p:nvSpPr>
        <p:spPr>
          <a:xfrm>
            <a:off x="4058943" y="276495"/>
            <a:ext cx="4104456" cy="4428492"/>
          </a:xfrm>
          <a:prstGeom prst="roundRect">
            <a:avLst>
              <a:gd name="adj" fmla="val 900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nchorCtr="0"/>
          <a:lstStyle/>
          <a:p>
            <a:r>
              <a:rPr lang="en-GB" sz="1050" b="1" u="sng" dirty="0">
                <a:solidFill>
                  <a:schemeClr val="tx1"/>
                </a:solidFill>
              </a:rPr>
              <a:t>FOR YOUR AND OTHERS’ SAFETY : –</a:t>
            </a:r>
          </a:p>
          <a:p>
            <a:endParaRPr lang="en-GB" sz="525" b="1" dirty="0">
              <a:solidFill>
                <a:schemeClr val="tx1"/>
              </a:solidFill>
            </a:endParaRPr>
          </a:p>
          <a:p>
            <a:pPr marL="128588" indent="-128588">
              <a:buFont typeface="Arial" panose="020B0604020202020204" pitchFamily="34" charset="0"/>
              <a:buChar char="•"/>
            </a:pPr>
            <a:r>
              <a:rPr lang="en-GB" sz="900" dirty="0">
                <a:solidFill>
                  <a:schemeClr val="tx1"/>
                </a:solidFill>
              </a:rPr>
              <a:t>Proceed to the area indicated by security or your work instructions.</a:t>
            </a:r>
          </a:p>
          <a:p>
            <a:pPr marL="200025" indent="-200025"/>
            <a:r>
              <a:rPr lang="en-GB" sz="900" dirty="0">
                <a:solidFill>
                  <a:schemeClr val="tx1"/>
                </a:solidFill>
              </a:rPr>
              <a:t>    &gt; If you are unsure, </a:t>
            </a:r>
            <a:r>
              <a:rPr lang="en-GB" sz="900" b="1" dirty="0">
                <a:solidFill>
                  <a:schemeClr val="tx1"/>
                </a:solidFill>
              </a:rPr>
              <a:t>STOP - CALL – WAIT </a:t>
            </a:r>
            <a:r>
              <a:rPr lang="en-GB" sz="900" dirty="0">
                <a:solidFill>
                  <a:schemeClr val="tx1"/>
                </a:solidFill>
              </a:rPr>
              <a:t>&amp; consult Security or your contact / Toyota Contract Representative (TCR) at TMUK.</a:t>
            </a:r>
            <a:endParaRPr lang="en-GB" sz="375" dirty="0">
              <a:solidFill>
                <a:schemeClr val="tx1"/>
              </a:solidFill>
            </a:endParaRPr>
          </a:p>
          <a:p>
            <a:pPr marL="128588" indent="-128588">
              <a:buFont typeface="Arial" panose="020B0604020202020204" pitchFamily="34" charset="0"/>
              <a:buChar char="•"/>
            </a:pPr>
            <a:r>
              <a:rPr lang="en-GB" sz="900" u="sng" dirty="0">
                <a:solidFill>
                  <a:schemeClr val="tx1"/>
                </a:solidFill>
              </a:rPr>
              <a:t>Follow your employers’ agreed safe working practices which you have been trained to follow.</a:t>
            </a:r>
            <a:r>
              <a:rPr lang="en-GB" sz="900" dirty="0">
                <a:solidFill>
                  <a:schemeClr val="tx1"/>
                </a:solidFill>
              </a:rPr>
              <a:t>  Remembering, if coupling or uncoupling a trailer :-</a:t>
            </a:r>
          </a:p>
          <a:p>
            <a:pPr marL="135731" indent="-135731"/>
            <a:r>
              <a:rPr lang="en-GB" sz="900" dirty="0">
                <a:solidFill>
                  <a:schemeClr val="tx1"/>
                </a:solidFill>
              </a:rPr>
              <a:t>    &gt; Coupling - confirm trailer brake is on before you start coupling. </a:t>
            </a:r>
          </a:p>
          <a:p>
            <a:pPr marL="135731" indent="-135731"/>
            <a:r>
              <a:rPr lang="en-GB" sz="900" dirty="0">
                <a:solidFill>
                  <a:schemeClr val="tx1"/>
                </a:solidFill>
              </a:rPr>
              <a:t>    &gt; Uncoupling - ensure trailer brake button is applied before leaving.</a:t>
            </a:r>
          </a:p>
          <a:p>
            <a:pPr marL="128588" indent="-128588">
              <a:buFont typeface="Arial" panose="020B0604020202020204" pitchFamily="34" charset="0"/>
              <a:buChar char="•"/>
            </a:pPr>
            <a:endParaRPr lang="en-GB" sz="300" dirty="0">
              <a:solidFill>
                <a:schemeClr val="tx1"/>
              </a:solidFill>
            </a:endParaRPr>
          </a:p>
          <a:p>
            <a:pPr marL="128588" indent="-128588">
              <a:buFont typeface="Arial" panose="020B0604020202020204" pitchFamily="34" charset="0"/>
              <a:buChar char="•"/>
            </a:pPr>
            <a:r>
              <a:rPr lang="en-GB" sz="900" dirty="0">
                <a:solidFill>
                  <a:schemeClr val="tx1"/>
                </a:solidFill>
              </a:rPr>
              <a:t>If delivering to a dock, do not reverse onto the dock until requested to do so. Park in a safe place close to the dock. Follow the Safe Walkways and report to the Dock Team Leader.</a:t>
            </a:r>
          </a:p>
          <a:p>
            <a:endParaRPr lang="en-GB" sz="900" dirty="0">
              <a:solidFill>
                <a:schemeClr val="tx1"/>
              </a:solidFill>
            </a:endParaRPr>
          </a:p>
          <a:p>
            <a:pPr defTabSz="535781">
              <a:tabLst>
                <a:tab pos="471488" algn="l"/>
              </a:tabLst>
            </a:pPr>
            <a:r>
              <a:rPr lang="en-GB" sz="900" dirty="0">
                <a:solidFill>
                  <a:schemeClr val="tx1"/>
                </a:solidFill>
              </a:rPr>
              <a:t>	When exiting your vehicle, </a:t>
            </a:r>
            <a:r>
              <a:rPr lang="en-GB" sz="900" u="sng" dirty="0">
                <a:solidFill>
                  <a:schemeClr val="tx1"/>
                </a:solidFill>
              </a:rPr>
              <a:t>you must switch off the engine </a:t>
            </a:r>
          </a:p>
          <a:p>
            <a:pPr defTabSz="535781">
              <a:tabLst>
                <a:tab pos="471488" algn="l"/>
              </a:tabLst>
            </a:pPr>
            <a:r>
              <a:rPr lang="en-GB" sz="900" dirty="0">
                <a:solidFill>
                  <a:schemeClr val="tx1"/>
                </a:solidFill>
              </a:rPr>
              <a:t>	remove the keys and</a:t>
            </a:r>
            <a:r>
              <a:rPr lang="en-GB" sz="900" u="sng" dirty="0">
                <a:solidFill>
                  <a:schemeClr val="tx1"/>
                </a:solidFill>
              </a:rPr>
              <a:t> ensure the handbrake is applied.</a:t>
            </a:r>
          </a:p>
          <a:p>
            <a:endParaRPr lang="en-GB" sz="900" dirty="0">
              <a:solidFill>
                <a:schemeClr val="tx1"/>
              </a:solidFill>
            </a:endParaRPr>
          </a:p>
          <a:p>
            <a:r>
              <a:rPr lang="en-GB" sz="900" dirty="0">
                <a:solidFill>
                  <a:schemeClr val="tx1"/>
                </a:solidFill>
              </a:rPr>
              <a:t>	</a:t>
            </a:r>
          </a:p>
          <a:p>
            <a:pPr defTabSz="471488"/>
            <a:r>
              <a:rPr lang="en-GB" sz="900" dirty="0">
                <a:solidFill>
                  <a:schemeClr val="tx1"/>
                </a:solidFill>
              </a:rPr>
              <a:t>	Always use marked walkways on site. Check before crossing.</a:t>
            </a:r>
          </a:p>
          <a:p>
            <a:endParaRPr lang="en-GB" sz="900" dirty="0">
              <a:solidFill>
                <a:schemeClr val="tx1"/>
              </a:solidFill>
            </a:endParaRPr>
          </a:p>
          <a:p>
            <a:pPr defTabSz="407194"/>
            <a:r>
              <a:rPr lang="en-GB" sz="900" dirty="0">
                <a:solidFill>
                  <a:schemeClr val="tx1"/>
                </a:solidFill>
              </a:rPr>
              <a:t>	</a:t>
            </a:r>
          </a:p>
          <a:p>
            <a:pPr defTabSz="471488"/>
            <a:r>
              <a:rPr lang="en-GB" sz="900" dirty="0">
                <a:solidFill>
                  <a:schemeClr val="tx1"/>
                </a:solidFill>
              </a:rPr>
              <a:t>	Always observe traffic rules -  traffic lights, pedestrian crossings.</a:t>
            </a:r>
          </a:p>
          <a:p>
            <a:pPr defTabSz="407194"/>
            <a:endParaRPr lang="en-GB" sz="300" dirty="0">
              <a:solidFill>
                <a:schemeClr val="tx1"/>
              </a:solidFill>
            </a:endParaRPr>
          </a:p>
          <a:p>
            <a:pPr defTabSz="407194"/>
            <a:endParaRPr lang="en-GB" sz="300" dirty="0">
              <a:solidFill>
                <a:schemeClr val="tx1"/>
              </a:solidFill>
            </a:endParaRPr>
          </a:p>
          <a:p>
            <a:pPr defTabSz="407194"/>
            <a:endParaRPr lang="en-GB" sz="300" dirty="0">
              <a:solidFill>
                <a:schemeClr val="tx1"/>
              </a:solidFill>
            </a:endParaRPr>
          </a:p>
          <a:p>
            <a:pPr defTabSz="407194"/>
            <a:endParaRPr lang="en-GB" sz="300" dirty="0">
              <a:solidFill>
                <a:schemeClr val="tx1"/>
              </a:solidFill>
            </a:endParaRPr>
          </a:p>
          <a:p>
            <a:pPr defTabSz="407194"/>
            <a:r>
              <a:rPr lang="en-GB" sz="900" dirty="0">
                <a:solidFill>
                  <a:schemeClr val="tx1"/>
                </a:solidFill>
              </a:rPr>
              <a:t>	Smoking on site is prohibited, except in designated areas.</a:t>
            </a:r>
          </a:p>
          <a:p>
            <a:pPr defTabSz="407194"/>
            <a:endParaRPr lang="en-GB" sz="788" dirty="0">
              <a:solidFill>
                <a:schemeClr val="tx1"/>
              </a:solidFill>
            </a:endParaRPr>
          </a:p>
          <a:p>
            <a:pPr defTabSz="407194"/>
            <a:endParaRPr lang="en-GB" sz="450" dirty="0">
              <a:solidFill>
                <a:schemeClr val="tx1"/>
              </a:solidFill>
            </a:endParaRPr>
          </a:p>
          <a:p>
            <a:pPr defTabSz="407194"/>
            <a:r>
              <a:rPr lang="en-GB" sz="900" dirty="0">
                <a:solidFill>
                  <a:schemeClr val="tx1"/>
                </a:solidFill>
              </a:rPr>
              <a:t>	Never use a mobile phone while driving or walking.</a:t>
            </a:r>
          </a:p>
          <a:p>
            <a:pPr defTabSz="407194"/>
            <a:endParaRPr lang="en-GB" sz="675" dirty="0">
              <a:solidFill>
                <a:schemeClr val="tx1"/>
              </a:solidFill>
            </a:endParaRPr>
          </a:p>
          <a:p>
            <a:pPr defTabSz="407194"/>
            <a:endParaRPr lang="en-GB" sz="675" dirty="0">
              <a:solidFill>
                <a:schemeClr val="tx1"/>
              </a:solidFill>
            </a:endParaRPr>
          </a:p>
          <a:p>
            <a:pPr defTabSz="407194"/>
            <a:endParaRPr lang="en-GB" sz="675" dirty="0">
              <a:solidFill>
                <a:schemeClr val="tx1"/>
              </a:solidFill>
            </a:endParaRPr>
          </a:p>
          <a:p>
            <a:endParaRPr lang="en-GB" sz="1050" dirty="0">
              <a:solidFill>
                <a:schemeClr val="tx1"/>
              </a:solidFill>
            </a:endParaRPr>
          </a:p>
          <a:p>
            <a:pPr algn="ctr"/>
            <a:endParaRPr lang="en-GB" sz="525" b="1" u="sng" dirty="0">
              <a:solidFill>
                <a:schemeClr val="tx1"/>
              </a:solidFill>
            </a:endParaRPr>
          </a:p>
          <a:p>
            <a:pPr algn="ctr"/>
            <a:r>
              <a:rPr lang="en-GB" sz="1050" b="1" u="sng" dirty="0">
                <a:solidFill>
                  <a:schemeClr val="tx1"/>
                </a:solidFill>
              </a:rPr>
              <a:t>IF IN DOUBT STOP  CALL  WAIT and contact TMUK for guidance</a:t>
            </a:r>
          </a:p>
          <a:p>
            <a:r>
              <a:rPr lang="en-GB" sz="1050" dirty="0">
                <a:solidFill>
                  <a:schemeClr val="tx1"/>
                </a:solidFill>
              </a:rPr>
              <a:t> </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1661" y="3435847"/>
            <a:ext cx="303893" cy="30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1661" y="3749269"/>
            <a:ext cx="329576" cy="31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8126" y="2184331"/>
            <a:ext cx="428625" cy="45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76745" y="681540"/>
            <a:ext cx="378042" cy="37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81790" y="1113588"/>
            <a:ext cx="394637" cy="3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72605" y="2294632"/>
            <a:ext cx="501740" cy="33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6200000">
            <a:off x="7576121" y="2119486"/>
            <a:ext cx="229453" cy="189021"/>
          </a:xfrm>
          <a:prstGeom prst="rightArrow">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35" name="Picture 1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66956" y="2686267"/>
            <a:ext cx="450965" cy="36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266687" y="4110921"/>
            <a:ext cx="3688094" cy="37804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u="sng" dirty="0"/>
              <a:t>Please note</a:t>
            </a:r>
            <a:r>
              <a:rPr lang="en-GB" sz="900" dirty="0"/>
              <a:t> : you are not allowed to remain on site  longer than required to complete your delivery and take a short break.</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333527" y="3088905"/>
            <a:ext cx="140159" cy="34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23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B7FDD0-1212-4C6D-BA14-0285D6BBCA31}"/>
              </a:ext>
            </a:extLst>
          </p:cNvPr>
          <p:cNvSpPr>
            <a:spLocks noGrp="1"/>
          </p:cNvSpPr>
          <p:nvPr>
            <p:ph sz="half" idx="1"/>
          </p:nvPr>
        </p:nvSpPr>
        <p:spPr/>
        <p:txBody>
          <a:bodyPr/>
          <a:lstStyle/>
          <a:p>
            <a:endParaRPr lang="en-GB"/>
          </a:p>
        </p:txBody>
      </p:sp>
      <p:sp>
        <p:nvSpPr>
          <p:cNvPr id="3" name="Content Placeholder 2">
            <a:extLst>
              <a:ext uri="{FF2B5EF4-FFF2-40B4-BE49-F238E27FC236}">
                <a16:creationId xmlns:a16="http://schemas.microsoft.com/office/drawing/2014/main" id="{593B7D4E-0179-421C-B289-AA599AFBC2F0}"/>
              </a:ext>
            </a:extLst>
          </p:cNvPr>
          <p:cNvSpPr>
            <a:spLocks noGrp="1"/>
          </p:cNvSpPr>
          <p:nvPr>
            <p:ph sz="half" idx="2"/>
          </p:nvPr>
        </p:nvSpPr>
        <p:spPr/>
        <p:txBody>
          <a:bodyPr/>
          <a:lstStyle/>
          <a:p>
            <a:endParaRPr lang="en-GB"/>
          </a:p>
        </p:txBody>
      </p:sp>
      <p:sp>
        <p:nvSpPr>
          <p:cNvPr id="4" name="Title 3">
            <a:extLst>
              <a:ext uri="{FF2B5EF4-FFF2-40B4-BE49-F238E27FC236}">
                <a16:creationId xmlns:a16="http://schemas.microsoft.com/office/drawing/2014/main" id="{94E9C691-DCA0-484F-AE33-0AC595F75F95}"/>
              </a:ext>
            </a:extLst>
          </p:cNvPr>
          <p:cNvSpPr>
            <a:spLocks noGrp="1"/>
          </p:cNvSpPr>
          <p:nvPr>
            <p:ph type="title"/>
          </p:nvPr>
        </p:nvSpPr>
        <p:spPr/>
        <p:txBody>
          <a:bodyPr/>
          <a:lstStyle/>
          <a:p>
            <a:r>
              <a:rPr lang="en-GB" dirty="0"/>
              <a:t>Unstrapping and Strapping at W Park – Quality Door</a:t>
            </a:r>
          </a:p>
        </p:txBody>
      </p:sp>
      <p:sp>
        <p:nvSpPr>
          <p:cNvPr id="5" name="Text Placeholder 4">
            <a:extLst>
              <a:ext uri="{FF2B5EF4-FFF2-40B4-BE49-F238E27FC236}">
                <a16:creationId xmlns:a16="http://schemas.microsoft.com/office/drawing/2014/main" id="{79BD2699-214F-40B3-862E-79B2F91A3AE7}"/>
              </a:ext>
            </a:extLst>
          </p:cNvPr>
          <p:cNvSpPr>
            <a:spLocks noGrp="1"/>
          </p:cNvSpPr>
          <p:nvPr>
            <p:ph type="body" idx="10"/>
          </p:nvPr>
        </p:nvSpPr>
        <p:spPr/>
        <p:txBody>
          <a:bodyPr/>
          <a:lstStyle/>
          <a:p>
            <a:endParaRPr lang="en-GB"/>
          </a:p>
        </p:txBody>
      </p:sp>
      <p:pic>
        <p:nvPicPr>
          <p:cNvPr id="8" name="Picture 7">
            <a:extLst>
              <a:ext uri="{FF2B5EF4-FFF2-40B4-BE49-F238E27FC236}">
                <a16:creationId xmlns:a16="http://schemas.microsoft.com/office/drawing/2014/main" id="{5FCACB50-147D-4DEB-94FB-26E6D4C894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7322"/>
            <a:ext cx="9144000" cy="3604787"/>
          </a:xfrm>
          <a:prstGeom prst="rect">
            <a:avLst/>
          </a:prstGeom>
        </p:spPr>
      </p:pic>
      <p:pic>
        <p:nvPicPr>
          <p:cNvPr id="9" name="Picture 8">
            <a:extLst>
              <a:ext uri="{FF2B5EF4-FFF2-40B4-BE49-F238E27FC236}">
                <a16:creationId xmlns:a16="http://schemas.microsoft.com/office/drawing/2014/main" id="{64E37E80-6049-47AF-888C-3A288733E9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97793" y="3450589"/>
            <a:ext cx="1793207" cy="1692911"/>
          </a:xfrm>
          <a:prstGeom prst="rect">
            <a:avLst/>
          </a:prstGeom>
          <a:ln w="25400">
            <a:solidFill>
              <a:srgbClr val="FFFF00"/>
            </a:solidFill>
          </a:ln>
        </p:spPr>
      </p:pic>
      <p:cxnSp>
        <p:nvCxnSpPr>
          <p:cNvPr id="11" name="Straight Connector 10">
            <a:extLst>
              <a:ext uri="{FF2B5EF4-FFF2-40B4-BE49-F238E27FC236}">
                <a16:creationId xmlns:a16="http://schemas.microsoft.com/office/drawing/2014/main" id="{D3B62A19-D7EA-4910-9B2E-626516079B26}"/>
              </a:ext>
            </a:extLst>
          </p:cNvPr>
          <p:cNvCxnSpPr/>
          <p:nvPr/>
        </p:nvCxnSpPr>
        <p:spPr>
          <a:xfrm>
            <a:off x="1105786" y="2892056"/>
            <a:ext cx="1292007" cy="64858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886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B7FDD0-1212-4C6D-BA14-0285D6BBCA31}"/>
              </a:ext>
            </a:extLst>
          </p:cNvPr>
          <p:cNvSpPr>
            <a:spLocks noGrp="1"/>
          </p:cNvSpPr>
          <p:nvPr>
            <p:ph sz="half" idx="1"/>
          </p:nvPr>
        </p:nvSpPr>
        <p:spPr>
          <a:xfrm>
            <a:off x="106325" y="1497725"/>
            <a:ext cx="4038600" cy="2571767"/>
          </a:xfrm>
        </p:spPr>
        <p:txBody>
          <a:bodyPr>
            <a:normAutofit fontScale="62500" lnSpcReduction="20000"/>
          </a:bodyPr>
          <a:lstStyle/>
          <a:p>
            <a:pPr marL="0" indent="0">
              <a:buNone/>
            </a:pPr>
            <a:r>
              <a:rPr lang="en-US" dirty="0"/>
              <a:t>Inbound:</a:t>
            </a:r>
          </a:p>
          <a:p>
            <a:pPr marL="457200" indent="-457200">
              <a:buFont typeface="+mj-lt"/>
              <a:buAutoNum type="arabicPeriod"/>
            </a:pPr>
            <a:r>
              <a:rPr lang="en-US" dirty="0"/>
              <a:t>All inbound vehicles with straps to stop at the Cone Gate</a:t>
            </a:r>
          </a:p>
          <a:p>
            <a:pPr marL="457200" indent="-457200">
              <a:buFont typeface="+mj-lt"/>
              <a:buAutoNum type="arabicPeriod"/>
            </a:pPr>
            <a:r>
              <a:rPr lang="en-US" dirty="0"/>
              <a:t>Once either area 1 or 2 is available Traffic controller will give go ahead to move the vehicle </a:t>
            </a:r>
          </a:p>
          <a:p>
            <a:pPr marL="457200" indent="-457200">
              <a:buFont typeface="+mj-lt"/>
              <a:buAutoNum type="arabicPeriod"/>
            </a:pPr>
            <a:r>
              <a:rPr lang="en-US" dirty="0"/>
              <a:t>With hazard lights on arrive in designated location and take straps off your load and secure them</a:t>
            </a:r>
          </a:p>
          <a:p>
            <a:pPr marL="457200" indent="-457200">
              <a:buFont typeface="+mj-lt"/>
              <a:buAutoNum type="arabicPeriod"/>
            </a:pPr>
            <a:r>
              <a:rPr lang="en-US" dirty="0"/>
              <a:t>When using Area 1 - QG, stop before entering the tent and use signal warning to announce yourself</a:t>
            </a:r>
          </a:p>
          <a:p>
            <a:pPr marL="457200" indent="-457200">
              <a:buFont typeface="+mj-lt"/>
              <a:buAutoNum type="arabicPeriod"/>
            </a:pPr>
            <a:r>
              <a:rPr lang="en-US" dirty="0"/>
              <a:t>Where agreed strapping member will be in place to assist with removing straps off the trailer</a:t>
            </a:r>
          </a:p>
          <a:p>
            <a:pPr marL="457200" indent="-457200">
              <a:buFont typeface="+mj-lt"/>
              <a:buAutoNum type="arabicPeriod"/>
            </a:pPr>
            <a:r>
              <a:rPr lang="en-US" dirty="0"/>
              <a:t>All inbound vehicles without straps go to inbound bays and report to TF Office </a:t>
            </a:r>
          </a:p>
          <a:p>
            <a:pPr marL="457200" indent="-457200">
              <a:buFont typeface="+mj-lt"/>
              <a:buAutoNum type="arabicPeriod"/>
            </a:pPr>
            <a:r>
              <a:rPr lang="en-US" dirty="0"/>
              <a:t>Always use walkway</a:t>
            </a:r>
          </a:p>
          <a:p>
            <a:pPr marL="457200" indent="-457200">
              <a:buFont typeface="+mj-lt"/>
              <a:buAutoNum type="arabicPeriod"/>
            </a:pPr>
            <a:r>
              <a:rPr lang="en-US" dirty="0"/>
              <a:t>Place ratchet straps in P&amp;O Ferrymasters strap bin</a:t>
            </a:r>
          </a:p>
          <a:p>
            <a:endParaRPr lang="en-GB" dirty="0"/>
          </a:p>
        </p:txBody>
      </p:sp>
      <p:sp>
        <p:nvSpPr>
          <p:cNvPr id="4" name="Title 3">
            <a:extLst>
              <a:ext uri="{FF2B5EF4-FFF2-40B4-BE49-F238E27FC236}">
                <a16:creationId xmlns:a16="http://schemas.microsoft.com/office/drawing/2014/main" id="{94E9C691-DCA0-484F-AE33-0AC595F75F95}"/>
              </a:ext>
            </a:extLst>
          </p:cNvPr>
          <p:cNvSpPr>
            <a:spLocks noGrp="1"/>
          </p:cNvSpPr>
          <p:nvPr>
            <p:ph type="title"/>
          </p:nvPr>
        </p:nvSpPr>
        <p:spPr/>
        <p:txBody>
          <a:bodyPr/>
          <a:lstStyle/>
          <a:p>
            <a:r>
              <a:rPr lang="en-GB" dirty="0"/>
              <a:t>Unstrapping</a:t>
            </a:r>
          </a:p>
        </p:txBody>
      </p:sp>
      <p:sp>
        <p:nvSpPr>
          <p:cNvPr id="5" name="Text Placeholder 4">
            <a:extLst>
              <a:ext uri="{FF2B5EF4-FFF2-40B4-BE49-F238E27FC236}">
                <a16:creationId xmlns:a16="http://schemas.microsoft.com/office/drawing/2014/main" id="{79BD2699-214F-40B3-862E-79B2F91A3AE7}"/>
              </a:ext>
            </a:extLst>
          </p:cNvPr>
          <p:cNvSpPr>
            <a:spLocks noGrp="1"/>
          </p:cNvSpPr>
          <p:nvPr>
            <p:ph type="body" idx="10"/>
          </p:nvPr>
        </p:nvSpPr>
        <p:spPr/>
        <p:txBody>
          <a:bodyPr/>
          <a:lstStyle/>
          <a:p>
            <a:endParaRPr lang="en-GB"/>
          </a:p>
        </p:txBody>
      </p:sp>
      <p:pic>
        <p:nvPicPr>
          <p:cNvPr id="10" name="Content Placeholder 9">
            <a:extLst>
              <a:ext uri="{FF2B5EF4-FFF2-40B4-BE49-F238E27FC236}">
                <a16:creationId xmlns:a16="http://schemas.microsoft.com/office/drawing/2014/main" id="{98C42277-C052-489C-B58C-5643D5502FB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254849" y="1678112"/>
            <a:ext cx="4889151" cy="1926325"/>
          </a:xfrm>
          <a:prstGeom prst="rect">
            <a:avLst/>
          </a:prstGeom>
        </p:spPr>
      </p:pic>
      <p:pic>
        <p:nvPicPr>
          <p:cNvPr id="11" name="Picture 10">
            <a:extLst>
              <a:ext uri="{FF2B5EF4-FFF2-40B4-BE49-F238E27FC236}">
                <a16:creationId xmlns:a16="http://schemas.microsoft.com/office/drawing/2014/main" id="{88B14DD2-DC74-457A-806E-28ED696CF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8313" y="3948036"/>
            <a:ext cx="2301949" cy="1045692"/>
          </a:xfrm>
          <a:prstGeom prst="rect">
            <a:avLst/>
          </a:prstGeom>
        </p:spPr>
      </p:pic>
      <p:sp>
        <p:nvSpPr>
          <p:cNvPr id="12" name="Content Placeholder 1">
            <a:extLst>
              <a:ext uri="{FF2B5EF4-FFF2-40B4-BE49-F238E27FC236}">
                <a16:creationId xmlns:a16="http://schemas.microsoft.com/office/drawing/2014/main" id="{7D429E73-2E5A-4160-BD44-5929C7E1D68A}"/>
              </a:ext>
            </a:extLst>
          </p:cNvPr>
          <p:cNvSpPr txBox="1">
            <a:spLocks/>
          </p:cNvSpPr>
          <p:nvPr/>
        </p:nvSpPr>
        <p:spPr>
          <a:xfrm>
            <a:off x="2942398" y="4101391"/>
            <a:ext cx="2301949" cy="463041"/>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18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16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14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1400" dirty="0">
                <a:solidFill>
                  <a:srgbClr val="FF0000"/>
                </a:solidFill>
              </a:rPr>
              <a:t>After unstrapping, replace 1 in 5 buckles on the curtain</a:t>
            </a:r>
          </a:p>
        </p:txBody>
      </p:sp>
      <p:sp>
        <p:nvSpPr>
          <p:cNvPr id="13" name="TextBox 12">
            <a:extLst>
              <a:ext uri="{FF2B5EF4-FFF2-40B4-BE49-F238E27FC236}">
                <a16:creationId xmlns:a16="http://schemas.microsoft.com/office/drawing/2014/main" id="{3D3F9FF6-B286-4FBF-AF59-55EC9FA0B7F6}"/>
              </a:ext>
            </a:extLst>
          </p:cNvPr>
          <p:cNvSpPr txBox="1"/>
          <p:nvPr/>
        </p:nvSpPr>
        <p:spPr>
          <a:xfrm>
            <a:off x="5506226" y="4087719"/>
            <a:ext cx="287079" cy="369332"/>
          </a:xfrm>
          <a:prstGeom prst="rect">
            <a:avLst/>
          </a:prstGeom>
          <a:noFill/>
        </p:spPr>
        <p:txBody>
          <a:bodyPr wrap="square" rtlCol="0">
            <a:spAutoFit/>
          </a:bodyPr>
          <a:lstStyle/>
          <a:p>
            <a:r>
              <a:rPr lang="en-GB" dirty="0">
                <a:solidFill>
                  <a:srgbClr val="FF0000"/>
                </a:solidFill>
              </a:rPr>
              <a:t>1</a:t>
            </a:r>
          </a:p>
        </p:txBody>
      </p:sp>
      <p:sp>
        <p:nvSpPr>
          <p:cNvPr id="14" name="TextBox 13">
            <a:extLst>
              <a:ext uri="{FF2B5EF4-FFF2-40B4-BE49-F238E27FC236}">
                <a16:creationId xmlns:a16="http://schemas.microsoft.com/office/drawing/2014/main" id="{33D1F997-622E-4373-AAED-D3F69B10A80D}"/>
              </a:ext>
            </a:extLst>
          </p:cNvPr>
          <p:cNvSpPr txBox="1"/>
          <p:nvPr/>
        </p:nvSpPr>
        <p:spPr>
          <a:xfrm>
            <a:off x="6785348" y="4491809"/>
            <a:ext cx="287079" cy="369332"/>
          </a:xfrm>
          <a:prstGeom prst="rect">
            <a:avLst/>
          </a:prstGeom>
          <a:noFill/>
        </p:spPr>
        <p:txBody>
          <a:bodyPr wrap="square" rtlCol="0">
            <a:spAutoFit/>
          </a:bodyPr>
          <a:lstStyle/>
          <a:p>
            <a:r>
              <a:rPr lang="en-GB" dirty="0">
                <a:solidFill>
                  <a:srgbClr val="FF0000"/>
                </a:solidFill>
              </a:rPr>
              <a:t>1</a:t>
            </a:r>
          </a:p>
        </p:txBody>
      </p:sp>
    </p:spTree>
    <p:extLst>
      <p:ext uri="{BB962C8B-B14F-4D97-AF65-F5344CB8AC3E}">
        <p14:creationId xmlns:p14="http://schemas.microsoft.com/office/powerpoint/2010/main" val="1197288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B7FDD0-1212-4C6D-BA14-0285D6BBCA31}"/>
              </a:ext>
            </a:extLst>
          </p:cNvPr>
          <p:cNvSpPr>
            <a:spLocks noGrp="1"/>
          </p:cNvSpPr>
          <p:nvPr>
            <p:ph sz="half" idx="1"/>
          </p:nvPr>
        </p:nvSpPr>
        <p:spPr>
          <a:xfrm>
            <a:off x="106325" y="1497725"/>
            <a:ext cx="4038600" cy="2571767"/>
          </a:xfrm>
        </p:spPr>
        <p:txBody>
          <a:bodyPr>
            <a:normAutofit fontScale="70000" lnSpcReduction="20000"/>
          </a:bodyPr>
          <a:lstStyle/>
          <a:p>
            <a:pPr marL="0" indent="0">
              <a:buNone/>
            </a:pPr>
            <a:r>
              <a:rPr lang="en-US" dirty="0"/>
              <a:t>Outbound:</a:t>
            </a:r>
          </a:p>
          <a:p>
            <a:pPr marL="457200" indent="-457200">
              <a:buFont typeface="+mj-lt"/>
              <a:buAutoNum type="arabicPeriod"/>
            </a:pPr>
            <a:r>
              <a:rPr lang="en-US" dirty="0"/>
              <a:t>All outbound vehicles with drivers willing to strap their load use Area 3 excluding all European routes</a:t>
            </a:r>
          </a:p>
          <a:p>
            <a:pPr marL="457200" indent="-457200">
              <a:buFont typeface="+mj-lt"/>
              <a:buAutoNum type="arabicPeriod"/>
            </a:pPr>
            <a:r>
              <a:rPr lang="en-US" dirty="0"/>
              <a:t>Where agreed strapping team will be in place to strap the load on the trailer</a:t>
            </a:r>
          </a:p>
          <a:p>
            <a:pPr marL="457200" indent="-457200">
              <a:buFont typeface="+mj-lt"/>
              <a:buAutoNum type="arabicPeriod"/>
            </a:pPr>
            <a:r>
              <a:rPr lang="en-US" dirty="0"/>
              <a:t>QG is </a:t>
            </a:r>
            <a:r>
              <a:rPr lang="en-US" dirty="0" err="1"/>
              <a:t>accesible</a:t>
            </a:r>
            <a:r>
              <a:rPr lang="en-US" dirty="0"/>
              <a:t> only from W Road - one way system</a:t>
            </a:r>
          </a:p>
          <a:p>
            <a:pPr marL="457200" indent="-457200">
              <a:buFont typeface="+mj-lt"/>
              <a:buAutoNum type="arabicPeriod"/>
            </a:pPr>
            <a:r>
              <a:rPr lang="en-US" dirty="0"/>
              <a:t>When using Area 1 - QG, stop before entering the tent and use signal warning to announce yourself</a:t>
            </a:r>
          </a:p>
          <a:p>
            <a:pPr marL="457200" indent="-457200">
              <a:buFont typeface="+mj-lt"/>
              <a:buAutoNum type="arabicPeriod"/>
            </a:pPr>
            <a:r>
              <a:rPr lang="en-US" dirty="0"/>
              <a:t>All vehicles with straps already on use Outbound bays and report to TF Office</a:t>
            </a:r>
          </a:p>
          <a:p>
            <a:pPr marL="457200" indent="-457200">
              <a:buFont typeface="+mj-lt"/>
              <a:buAutoNum type="arabicPeriod"/>
            </a:pPr>
            <a:r>
              <a:rPr lang="en-US" dirty="0"/>
              <a:t>Always use walkway</a:t>
            </a:r>
          </a:p>
          <a:p>
            <a:pPr marL="457200" indent="-457200">
              <a:buFont typeface="+mj-lt"/>
              <a:buAutoNum type="arabicPeriod"/>
            </a:pPr>
            <a:r>
              <a:rPr lang="en-US" dirty="0"/>
              <a:t>Use straps from P&amp;O Ferrymasters strap bin</a:t>
            </a:r>
          </a:p>
          <a:p>
            <a:endParaRPr lang="en-GB" dirty="0"/>
          </a:p>
        </p:txBody>
      </p:sp>
      <p:sp>
        <p:nvSpPr>
          <p:cNvPr id="4" name="Title 3">
            <a:extLst>
              <a:ext uri="{FF2B5EF4-FFF2-40B4-BE49-F238E27FC236}">
                <a16:creationId xmlns:a16="http://schemas.microsoft.com/office/drawing/2014/main" id="{94E9C691-DCA0-484F-AE33-0AC595F75F95}"/>
              </a:ext>
            </a:extLst>
          </p:cNvPr>
          <p:cNvSpPr>
            <a:spLocks noGrp="1"/>
          </p:cNvSpPr>
          <p:nvPr>
            <p:ph type="title"/>
          </p:nvPr>
        </p:nvSpPr>
        <p:spPr/>
        <p:txBody>
          <a:bodyPr/>
          <a:lstStyle/>
          <a:p>
            <a:r>
              <a:rPr lang="en-GB" dirty="0"/>
              <a:t>Strapping</a:t>
            </a:r>
          </a:p>
        </p:txBody>
      </p:sp>
      <p:sp>
        <p:nvSpPr>
          <p:cNvPr id="5" name="Text Placeholder 4">
            <a:extLst>
              <a:ext uri="{FF2B5EF4-FFF2-40B4-BE49-F238E27FC236}">
                <a16:creationId xmlns:a16="http://schemas.microsoft.com/office/drawing/2014/main" id="{79BD2699-214F-40B3-862E-79B2F91A3AE7}"/>
              </a:ext>
            </a:extLst>
          </p:cNvPr>
          <p:cNvSpPr>
            <a:spLocks noGrp="1"/>
          </p:cNvSpPr>
          <p:nvPr>
            <p:ph type="body" idx="10"/>
          </p:nvPr>
        </p:nvSpPr>
        <p:spPr/>
        <p:txBody>
          <a:bodyPr/>
          <a:lstStyle/>
          <a:p>
            <a:endParaRPr lang="en-GB"/>
          </a:p>
        </p:txBody>
      </p:sp>
      <p:pic>
        <p:nvPicPr>
          <p:cNvPr id="10" name="Content Placeholder 9">
            <a:extLst>
              <a:ext uri="{FF2B5EF4-FFF2-40B4-BE49-F238E27FC236}">
                <a16:creationId xmlns:a16="http://schemas.microsoft.com/office/drawing/2014/main" id="{98C42277-C052-489C-B58C-5643D5502FB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254849" y="1678112"/>
            <a:ext cx="4889151" cy="1926325"/>
          </a:xfrm>
          <a:prstGeom prst="rect">
            <a:avLst/>
          </a:prstGeom>
        </p:spPr>
      </p:pic>
    </p:spTree>
    <p:extLst>
      <p:ext uri="{BB962C8B-B14F-4D97-AF65-F5344CB8AC3E}">
        <p14:creationId xmlns:p14="http://schemas.microsoft.com/office/powerpoint/2010/main" val="3954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Strapping – Pallets and Stillages</a:t>
            </a:r>
            <a:endParaRPr lang="en-NL" dirty="0"/>
          </a:p>
        </p:txBody>
      </p:sp>
      <p:grpSp>
        <p:nvGrpSpPr>
          <p:cNvPr id="60" name="Group 59">
            <a:extLst>
              <a:ext uri="{FF2B5EF4-FFF2-40B4-BE49-F238E27FC236}">
                <a16:creationId xmlns:a16="http://schemas.microsoft.com/office/drawing/2014/main" id="{004E0F82-412A-4F38-AB85-CAFE6F367115}"/>
              </a:ext>
            </a:extLst>
          </p:cNvPr>
          <p:cNvGrpSpPr/>
          <p:nvPr/>
        </p:nvGrpSpPr>
        <p:grpSpPr>
          <a:xfrm>
            <a:off x="665714" y="2148879"/>
            <a:ext cx="312988" cy="502709"/>
            <a:chOff x="2868122" y="3915784"/>
            <a:chExt cx="532010" cy="952945"/>
          </a:xfrm>
        </p:grpSpPr>
        <p:sp>
          <p:nvSpPr>
            <p:cNvPr id="61" name="Rectangle: Rounded Corners 60">
              <a:extLst>
                <a:ext uri="{FF2B5EF4-FFF2-40B4-BE49-F238E27FC236}">
                  <a16:creationId xmlns:a16="http://schemas.microsoft.com/office/drawing/2014/main" id="{37B76227-5839-4041-B60F-D344590D9C0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01BF068C-316D-42D2-939E-45685366C69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987F0625-0F42-43A1-A71E-02290C8EDA0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4462623-105C-49B9-9C20-F7CA9C04CE9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86" name="Picture 7" descr="LS505-7">
            <a:extLst>
              <a:ext uri="{FF2B5EF4-FFF2-40B4-BE49-F238E27FC236}">
                <a16:creationId xmlns:a16="http://schemas.microsoft.com/office/drawing/2014/main" id="{5DE01C47-3BC7-49BD-A13A-904AFC0125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7942" y="987155"/>
            <a:ext cx="565304"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Rectangle 187">
            <a:extLst>
              <a:ext uri="{FF2B5EF4-FFF2-40B4-BE49-F238E27FC236}">
                <a16:creationId xmlns:a16="http://schemas.microsoft.com/office/drawing/2014/main" id="{4752D2DF-E384-47DC-A0A9-4FF02D690355}"/>
              </a:ext>
            </a:extLst>
          </p:cNvPr>
          <p:cNvSpPr/>
          <p:nvPr/>
        </p:nvSpPr>
        <p:spPr>
          <a:xfrm>
            <a:off x="2953699" y="1029709"/>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A83BB5DC-AD86-4F13-987E-62A2B04E2434}"/>
              </a:ext>
            </a:extLst>
          </p:cNvPr>
          <p:cNvCxnSpPr>
            <a:cxnSpLocks/>
          </p:cNvCxnSpPr>
          <p:nvPr/>
        </p:nvCxnSpPr>
        <p:spPr>
          <a:xfrm flipV="1">
            <a:off x="3082426" y="1094559"/>
            <a:ext cx="3454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6A8F63A3-21C4-454E-9BB0-41D16D8C209A}"/>
              </a:ext>
            </a:extLst>
          </p:cNvPr>
          <p:cNvSpPr txBox="1"/>
          <p:nvPr/>
        </p:nvSpPr>
        <p:spPr>
          <a:xfrm>
            <a:off x="2623287" y="898500"/>
            <a:ext cx="247554" cy="369332"/>
          </a:xfrm>
          <a:prstGeom prst="rect">
            <a:avLst/>
          </a:prstGeom>
          <a:noFill/>
        </p:spPr>
        <p:txBody>
          <a:bodyPr wrap="square" rtlCol="0">
            <a:spAutoFit/>
          </a:bodyPr>
          <a:lstStyle/>
          <a:p>
            <a:r>
              <a:rPr lang="en-GB" dirty="0"/>
              <a:t>=</a:t>
            </a:r>
          </a:p>
        </p:txBody>
      </p:sp>
      <p:sp>
        <p:nvSpPr>
          <p:cNvPr id="3" name="TextBox 2">
            <a:extLst>
              <a:ext uri="{FF2B5EF4-FFF2-40B4-BE49-F238E27FC236}">
                <a16:creationId xmlns:a16="http://schemas.microsoft.com/office/drawing/2014/main" id="{FE855739-4712-445C-9735-F8571AEB279F}"/>
              </a:ext>
            </a:extLst>
          </p:cNvPr>
          <p:cNvSpPr txBox="1"/>
          <p:nvPr/>
        </p:nvSpPr>
        <p:spPr>
          <a:xfrm>
            <a:off x="276233" y="3338728"/>
            <a:ext cx="7200344"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Use the facilities at the site (steps / platforms) to apply straps (do not climb)</a:t>
            </a:r>
          </a:p>
          <a:p>
            <a:pPr marL="285750" indent="-285750">
              <a:buFont typeface="Arial" panose="020B0604020202020204" pitchFamily="34" charset="0"/>
              <a:buChar char="•"/>
            </a:pPr>
            <a:r>
              <a:rPr lang="en-GB" sz="1400" dirty="0"/>
              <a:t>Strap every row of product</a:t>
            </a:r>
          </a:p>
          <a:p>
            <a:pPr marL="285750" indent="-285750">
              <a:buFont typeface="Arial" panose="020B0604020202020204" pitchFamily="34" charset="0"/>
              <a:buChar char="•"/>
            </a:pPr>
            <a:r>
              <a:rPr lang="en-GB" sz="1400" dirty="0"/>
              <a:t>You may require 17 straps</a:t>
            </a:r>
          </a:p>
          <a:p>
            <a:pPr marL="285750" indent="-285750">
              <a:buFont typeface="Arial" panose="020B0604020202020204" pitchFamily="34" charset="0"/>
              <a:buChar char="•"/>
            </a:pPr>
            <a:r>
              <a:rPr lang="en-GB" sz="1400" dirty="0"/>
              <a:t>Ready for unloading remove ALL straps from the trailer. Do not leave any straps on the trailer</a:t>
            </a:r>
          </a:p>
        </p:txBody>
      </p:sp>
      <p:grpSp>
        <p:nvGrpSpPr>
          <p:cNvPr id="240" name="Group 239">
            <a:extLst>
              <a:ext uri="{FF2B5EF4-FFF2-40B4-BE49-F238E27FC236}">
                <a16:creationId xmlns:a16="http://schemas.microsoft.com/office/drawing/2014/main" id="{4E41EE0C-B758-452E-93B7-604A24AD6234}"/>
              </a:ext>
            </a:extLst>
          </p:cNvPr>
          <p:cNvGrpSpPr/>
          <p:nvPr/>
        </p:nvGrpSpPr>
        <p:grpSpPr>
          <a:xfrm>
            <a:off x="568900" y="1571710"/>
            <a:ext cx="5488720" cy="1584325"/>
            <a:chOff x="5039585" y="1859977"/>
            <a:chExt cx="3816350" cy="1584325"/>
          </a:xfrm>
        </p:grpSpPr>
        <p:grpSp>
          <p:nvGrpSpPr>
            <p:cNvPr id="241" name="Group 23">
              <a:extLst>
                <a:ext uri="{FF2B5EF4-FFF2-40B4-BE49-F238E27FC236}">
                  <a16:creationId xmlns:a16="http://schemas.microsoft.com/office/drawing/2014/main" id="{F1F2978C-0A00-4310-8254-03938E5C0751}"/>
                </a:ext>
              </a:extLst>
            </p:cNvPr>
            <p:cNvGrpSpPr>
              <a:grpSpLocks/>
            </p:cNvGrpSpPr>
            <p:nvPr/>
          </p:nvGrpSpPr>
          <p:grpSpPr bwMode="auto">
            <a:xfrm>
              <a:off x="5039585" y="1859977"/>
              <a:ext cx="3816350" cy="1584325"/>
              <a:chOff x="0" y="2840"/>
              <a:chExt cx="3515" cy="1480"/>
            </a:xfrm>
          </p:grpSpPr>
          <p:sp>
            <p:nvSpPr>
              <p:cNvPr id="245" name="Rectangle 14">
                <a:extLst>
                  <a:ext uri="{FF2B5EF4-FFF2-40B4-BE49-F238E27FC236}">
                    <a16:creationId xmlns:a16="http://schemas.microsoft.com/office/drawing/2014/main" id="{53F4972D-9C6E-474F-9BA7-588E6BFD06E9}"/>
                  </a:ext>
                </a:extLst>
              </p:cNvPr>
              <p:cNvSpPr>
                <a:spLocks noChangeArrowheads="1"/>
              </p:cNvSpPr>
              <p:nvPr/>
            </p:nvSpPr>
            <p:spPr bwMode="auto">
              <a:xfrm>
                <a:off x="0" y="3849"/>
                <a:ext cx="3515" cy="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6" name="Rectangle 15">
                <a:extLst>
                  <a:ext uri="{FF2B5EF4-FFF2-40B4-BE49-F238E27FC236}">
                    <a16:creationId xmlns:a16="http://schemas.microsoft.com/office/drawing/2014/main" id="{1E8F7B39-4E77-4365-95A2-226818C08787}"/>
                  </a:ext>
                </a:extLst>
              </p:cNvPr>
              <p:cNvSpPr>
                <a:spLocks noChangeArrowheads="1"/>
              </p:cNvSpPr>
              <p:nvPr/>
            </p:nvSpPr>
            <p:spPr bwMode="auto">
              <a:xfrm>
                <a:off x="6" y="2840"/>
                <a:ext cx="56" cy="100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7" name="AutoShape 20">
                <a:extLst>
                  <a:ext uri="{FF2B5EF4-FFF2-40B4-BE49-F238E27FC236}">
                    <a16:creationId xmlns:a16="http://schemas.microsoft.com/office/drawing/2014/main" id="{11121384-DE15-4617-B7BF-C86E8F374E62}"/>
                  </a:ext>
                </a:extLst>
              </p:cNvPr>
              <p:cNvSpPr>
                <a:spLocks noChangeArrowheads="1"/>
              </p:cNvSpPr>
              <p:nvPr/>
            </p:nvSpPr>
            <p:spPr bwMode="auto">
              <a:xfrm>
                <a:off x="235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AutoShape 21">
                <a:extLst>
                  <a:ext uri="{FF2B5EF4-FFF2-40B4-BE49-F238E27FC236}">
                    <a16:creationId xmlns:a16="http://schemas.microsoft.com/office/drawing/2014/main" id="{7176C324-65B6-4334-868D-2E87045B5FC4}"/>
                  </a:ext>
                </a:extLst>
              </p:cNvPr>
              <p:cNvSpPr>
                <a:spLocks noChangeArrowheads="1"/>
              </p:cNvSpPr>
              <p:nvPr/>
            </p:nvSpPr>
            <p:spPr bwMode="auto">
              <a:xfrm>
                <a:off x="186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AutoShape 22">
                <a:extLst>
                  <a:ext uri="{FF2B5EF4-FFF2-40B4-BE49-F238E27FC236}">
                    <a16:creationId xmlns:a16="http://schemas.microsoft.com/office/drawing/2014/main" id="{F7170FFE-5179-44EE-9C71-98DE5DD5BB28}"/>
                  </a:ext>
                </a:extLst>
              </p:cNvPr>
              <p:cNvSpPr>
                <a:spLocks noChangeArrowheads="1"/>
              </p:cNvSpPr>
              <p:nvPr/>
            </p:nvSpPr>
            <p:spPr bwMode="auto">
              <a:xfrm>
                <a:off x="2855"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242" name="Straight Connector 241">
              <a:extLst>
                <a:ext uri="{FF2B5EF4-FFF2-40B4-BE49-F238E27FC236}">
                  <a16:creationId xmlns:a16="http://schemas.microsoft.com/office/drawing/2014/main" id="{D7EF5D2F-930F-4668-915D-CADE9D046441}"/>
                </a:ext>
              </a:extLst>
            </p:cNvPr>
            <p:cNvCxnSpPr>
              <a:stCxn id="246" idx="0"/>
            </p:cNvCxnSpPr>
            <p:nvPr/>
          </p:nvCxnSpPr>
          <p:spPr>
            <a:xfrm>
              <a:off x="5076500" y="1859977"/>
              <a:ext cx="377943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92E240A-FCEE-4996-8A64-D3DB7447B6E2}"/>
                </a:ext>
              </a:extLst>
            </p:cNvPr>
            <p:cNvCxnSpPr>
              <a:stCxn id="245" idx="3"/>
            </p:cNvCxnSpPr>
            <p:nvPr/>
          </p:nvCxnSpPr>
          <p:spPr>
            <a:xfrm flipV="1">
              <a:off x="8855935" y="1859977"/>
              <a:ext cx="0" cy="10999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4" name="Rectangle 243">
              <a:extLst>
                <a:ext uri="{FF2B5EF4-FFF2-40B4-BE49-F238E27FC236}">
                  <a16:creationId xmlns:a16="http://schemas.microsoft.com/office/drawing/2014/main" id="{B2597612-325E-44C1-9A4C-956F836BD4B4}"/>
                </a:ext>
              </a:extLst>
            </p:cNvPr>
            <p:cNvSpPr/>
            <p:nvPr/>
          </p:nvSpPr>
          <p:spPr>
            <a:xfrm>
              <a:off x="5727977" y="2997764"/>
              <a:ext cx="45719" cy="446538"/>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01BF3354-2485-419E-99E7-2E73EA9A78D7}"/>
              </a:ext>
            </a:extLst>
          </p:cNvPr>
          <p:cNvGrpSpPr/>
          <p:nvPr/>
        </p:nvGrpSpPr>
        <p:grpSpPr>
          <a:xfrm>
            <a:off x="980162" y="2148879"/>
            <a:ext cx="312988" cy="502709"/>
            <a:chOff x="2868122" y="3915784"/>
            <a:chExt cx="532010" cy="952945"/>
          </a:xfrm>
        </p:grpSpPr>
        <p:sp>
          <p:nvSpPr>
            <p:cNvPr id="341" name="Rectangle: Rounded Corners 340">
              <a:extLst>
                <a:ext uri="{FF2B5EF4-FFF2-40B4-BE49-F238E27FC236}">
                  <a16:creationId xmlns:a16="http://schemas.microsoft.com/office/drawing/2014/main" id="{3D887DA8-F88D-43DB-85B4-E9E976DBBCD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2" name="Rectangle: Rounded Corners 341">
              <a:extLst>
                <a:ext uri="{FF2B5EF4-FFF2-40B4-BE49-F238E27FC236}">
                  <a16:creationId xmlns:a16="http://schemas.microsoft.com/office/drawing/2014/main" id="{7D828151-2ABE-43D6-9392-08071BD6018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3" name="Rectangle: Rounded Corners 342">
              <a:extLst>
                <a:ext uri="{FF2B5EF4-FFF2-40B4-BE49-F238E27FC236}">
                  <a16:creationId xmlns:a16="http://schemas.microsoft.com/office/drawing/2014/main" id="{AEC3FE9C-586F-473B-A9DD-1EA5F805EB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4C2DB650-4D87-40A2-B0DC-4F0D0375F3CB}"/>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45" name="Group 344">
            <a:extLst>
              <a:ext uri="{FF2B5EF4-FFF2-40B4-BE49-F238E27FC236}">
                <a16:creationId xmlns:a16="http://schemas.microsoft.com/office/drawing/2014/main" id="{EE64ACCB-E831-451E-AB06-412BC0843225}"/>
              </a:ext>
            </a:extLst>
          </p:cNvPr>
          <p:cNvGrpSpPr/>
          <p:nvPr/>
        </p:nvGrpSpPr>
        <p:grpSpPr>
          <a:xfrm>
            <a:off x="1293677" y="2148879"/>
            <a:ext cx="312988" cy="502709"/>
            <a:chOff x="2868122" y="3915784"/>
            <a:chExt cx="532010" cy="952945"/>
          </a:xfrm>
        </p:grpSpPr>
        <p:sp>
          <p:nvSpPr>
            <p:cNvPr id="346" name="Rectangle: Rounded Corners 345">
              <a:extLst>
                <a:ext uri="{FF2B5EF4-FFF2-40B4-BE49-F238E27FC236}">
                  <a16:creationId xmlns:a16="http://schemas.microsoft.com/office/drawing/2014/main" id="{5EA20F6F-D4DA-4F07-B499-5B2688F2A05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7" name="Rectangle: Rounded Corners 346">
              <a:extLst>
                <a:ext uri="{FF2B5EF4-FFF2-40B4-BE49-F238E27FC236}">
                  <a16:creationId xmlns:a16="http://schemas.microsoft.com/office/drawing/2014/main" id="{38876CB6-99F2-4A6D-BAB5-5890EFB2067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8" name="Rectangle: Rounded Corners 347">
              <a:extLst>
                <a:ext uri="{FF2B5EF4-FFF2-40B4-BE49-F238E27FC236}">
                  <a16:creationId xmlns:a16="http://schemas.microsoft.com/office/drawing/2014/main" id="{E9D8FB9A-4AA8-491B-80E4-18F0CE68BD5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96BF2F67-7CF1-4C61-BD6D-F52823445C5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0" name="Group 349">
            <a:extLst>
              <a:ext uri="{FF2B5EF4-FFF2-40B4-BE49-F238E27FC236}">
                <a16:creationId xmlns:a16="http://schemas.microsoft.com/office/drawing/2014/main" id="{9C665E63-321B-4101-A6D7-A4321873BDC1}"/>
              </a:ext>
            </a:extLst>
          </p:cNvPr>
          <p:cNvGrpSpPr/>
          <p:nvPr/>
        </p:nvGrpSpPr>
        <p:grpSpPr>
          <a:xfrm>
            <a:off x="1609503" y="2148879"/>
            <a:ext cx="312988" cy="502709"/>
            <a:chOff x="2868122" y="3915784"/>
            <a:chExt cx="532010" cy="952945"/>
          </a:xfrm>
        </p:grpSpPr>
        <p:sp>
          <p:nvSpPr>
            <p:cNvPr id="351" name="Rectangle: Rounded Corners 350">
              <a:extLst>
                <a:ext uri="{FF2B5EF4-FFF2-40B4-BE49-F238E27FC236}">
                  <a16:creationId xmlns:a16="http://schemas.microsoft.com/office/drawing/2014/main" id="{DD59BF1E-4329-4D51-B688-CD915CF4585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2" name="Rectangle: Rounded Corners 351">
              <a:extLst>
                <a:ext uri="{FF2B5EF4-FFF2-40B4-BE49-F238E27FC236}">
                  <a16:creationId xmlns:a16="http://schemas.microsoft.com/office/drawing/2014/main" id="{08D54DC9-8893-4B6C-B68A-8A5B33B42C6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3" name="Rectangle: Rounded Corners 352">
              <a:extLst>
                <a:ext uri="{FF2B5EF4-FFF2-40B4-BE49-F238E27FC236}">
                  <a16:creationId xmlns:a16="http://schemas.microsoft.com/office/drawing/2014/main" id="{C0842874-52C6-4CE6-B178-86A72EB607F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6E400C2D-75C9-4008-AE3F-C828C49043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5" name="Group 354">
            <a:extLst>
              <a:ext uri="{FF2B5EF4-FFF2-40B4-BE49-F238E27FC236}">
                <a16:creationId xmlns:a16="http://schemas.microsoft.com/office/drawing/2014/main" id="{0109DC42-C668-4B03-A4ED-478208016B60}"/>
              </a:ext>
            </a:extLst>
          </p:cNvPr>
          <p:cNvGrpSpPr/>
          <p:nvPr/>
        </p:nvGrpSpPr>
        <p:grpSpPr>
          <a:xfrm>
            <a:off x="1925762" y="2148879"/>
            <a:ext cx="312988" cy="502709"/>
            <a:chOff x="2868122" y="3915784"/>
            <a:chExt cx="532010" cy="952945"/>
          </a:xfrm>
        </p:grpSpPr>
        <p:sp>
          <p:nvSpPr>
            <p:cNvPr id="356" name="Rectangle: Rounded Corners 355">
              <a:extLst>
                <a:ext uri="{FF2B5EF4-FFF2-40B4-BE49-F238E27FC236}">
                  <a16:creationId xmlns:a16="http://schemas.microsoft.com/office/drawing/2014/main" id="{DDDE2CD3-3A73-4521-BE88-5AA498902E7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7" name="Rectangle: Rounded Corners 356">
              <a:extLst>
                <a:ext uri="{FF2B5EF4-FFF2-40B4-BE49-F238E27FC236}">
                  <a16:creationId xmlns:a16="http://schemas.microsoft.com/office/drawing/2014/main" id="{65266CD5-CA82-44FD-97EC-01E123D3CD3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8" name="Rectangle: Rounded Corners 357">
              <a:extLst>
                <a:ext uri="{FF2B5EF4-FFF2-40B4-BE49-F238E27FC236}">
                  <a16:creationId xmlns:a16="http://schemas.microsoft.com/office/drawing/2014/main" id="{FB3C0578-8304-4309-B3D0-90DA6B913B8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884DF00F-A782-4E06-9F28-08CC0509EC9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0" name="Group 359">
            <a:extLst>
              <a:ext uri="{FF2B5EF4-FFF2-40B4-BE49-F238E27FC236}">
                <a16:creationId xmlns:a16="http://schemas.microsoft.com/office/drawing/2014/main" id="{C9A615D3-476C-480F-B57F-510929EECC76}"/>
              </a:ext>
            </a:extLst>
          </p:cNvPr>
          <p:cNvGrpSpPr/>
          <p:nvPr/>
        </p:nvGrpSpPr>
        <p:grpSpPr>
          <a:xfrm>
            <a:off x="2237372" y="2148879"/>
            <a:ext cx="312988" cy="502709"/>
            <a:chOff x="2868122" y="3915784"/>
            <a:chExt cx="532010" cy="952945"/>
          </a:xfrm>
        </p:grpSpPr>
        <p:sp>
          <p:nvSpPr>
            <p:cNvPr id="361" name="Rectangle: Rounded Corners 360">
              <a:extLst>
                <a:ext uri="{FF2B5EF4-FFF2-40B4-BE49-F238E27FC236}">
                  <a16:creationId xmlns:a16="http://schemas.microsoft.com/office/drawing/2014/main" id="{21CE6AF8-6BBC-43A4-B80F-1521627A17E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2" name="Rectangle: Rounded Corners 361">
              <a:extLst>
                <a:ext uri="{FF2B5EF4-FFF2-40B4-BE49-F238E27FC236}">
                  <a16:creationId xmlns:a16="http://schemas.microsoft.com/office/drawing/2014/main" id="{A7F13F2B-ACC3-469B-967A-CA562BF9A83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3" name="Rectangle: Rounded Corners 362">
              <a:extLst>
                <a:ext uri="{FF2B5EF4-FFF2-40B4-BE49-F238E27FC236}">
                  <a16:creationId xmlns:a16="http://schemas.microsoft.com/office/drawing/2014/main" id="{BB5BBB23-4D10-499C-97D9-3CB63747442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6B308295-BED1-49D5-9CA3-7B3E9770B48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5" name="Group 364">
            <a:extLst>
              <a:ext uri="{FF2B5EF4-FFF2-40B4-BE49-F238E27FC236}">
                <a16:creationId xmlns:a16="http://schemas.microsoft.com/office/drawing/2014/main" id="{0178F81C-0B64-44F6-9CE6-6591394F6DCA}"/>
              </a:ext>
            </a:extLst>
          </p:cNvPr>
          <p:cNvGrpSpPr/>
          <p:nvPr/>
        </p:nvGrpSpPr>
        <p:grpSpPr>
          <a:xfrm>
            <a:off x="2556563" y="2148879"/>
            <a:ext cx="312988" cy="502709"/>
            <a:chOff x="2868122" y="3915784"/>
            <a:chExt cx="532010" cy="952945"/>
          </a:xfrm>
        </p:grpSpPr>
        <p:sp>
          <p:nvSpPr>
            <p:cNvPr id="366" name="Rectangle: Rounded Corners 365">
              <a:extLst>
                <a:ext uri="{FF2B5EF4-FFF2-40B4-BE49-F238E27FC236}">
                  <a16:creationId xmlns:a16="http://schemas.microsoft.com/office/drawing/2014/main" id="{D6D651B1-94E4-439E-80F3-18E19F233F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7" name="Rectangle: Rounded Corners 366">
              <a:extLst>
                <a:ext uri="{FF2B5EF4-FFF2-40B4-BE49-F238E27FC236}">
                  <a16:creationId xmlns:a16="http://schemas.microsoft.com/office/drawing/2014/main" id="{2BA37680-5FCD-472F-A98C-B52A62AD620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8" name="Rectangle: Rounded Corners 367">
              <a:extLst>
                <a:ext uri="{FF2B5EF4-FFF2-40B4-BE49-F238E27FC236}">
                  <a16:creationId xmlns:a16="http://schemas.microsoft.com/office/drawing/2014/main" id="{265D026F-CAFD-4AB1-8D67-9261E008FEB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3322CE3C-4880-42BD-930B-77D66948B760}"/>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0" name="Group 369">
            <a:extLst>
              <a:ext uri="{FF2B5EF4-FFF2-40B4-BE49-F238E27FC236}">
                <a16:creationId xmlns:a16="http://schemas.microsoft.com/office/drawing/2014/main" id="{08711FE0-D30B-413D-8025-68054F3D5AB9}"/>
              </a:ext>
            </a:extLst>
          </p:cNvPr>
          <p:cNvGrpSpPr/>
          <p:nvPr/>
        </p:nvGrpSpPr>
        <p:grpSpPr>
          <a:xfrm>
            <a:off x="2866713" y="2148879"/>
            <a:ext cx="312988" cy="502709"/>
            <a:chOff x="2868122" y="3915784"/>
            <a:chExt cx="532010" cy="952945"/>
          </a:xfrm>
        </p:grpSpPr>
        <p:sp>
          <p:nvSpPr>
            <p:cNvPr id="371" name="Rectangle: Rounded Corners 370">
              <a:extLst>
                <a:ext uri="{FF2B5EF4-FFF2-40B4-BE49-F238E27FC236}">
                  <a16:creationId xmlns:a16="http://schemas.microsoft.com/office/drawing/2014/main" id="{475332DB-3C04-4FDB-8F8F-45F109180AD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2" name="Rectangle: Rounded Corners 371">
              <a:extLst>
                <a:ext uri="{FF2B5EF4-FFF2-40B4-BE49-F238E27FC236}">
                  <a16:creationId xmlns:a16="http://schemas.microsoft.com/office/drawing/2014/main" id="{3AA121A8-3796-4D4C-BD10-A54E09260A1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3" name="Rectangle: Rounded Corners 372">
              <a:extLst>
                <a:ext uri="{FF2B5EF4-FFF2-40B4-BE49-F238E27FC236}">
                  <a16:creationId xmlns:a16="http://schemas.microsoft.com/office/drawing/2014/main" id="{0196544F-9661-4816-8C2B-E0F2AF68610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9DC955A2-E7C2-462D-9923-76CD87328FA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5" name="Group 374">
            <a:extLst>
              <a:ext uri="{FF2B5EF4-FFF2-40B4-BE49-F238E27FC236}">
                <a16:creationId xmlns:a16="http://schemas.microsoft.com/office/drawing/2014/main" id="{408E6F74-70AC-4B33-AC1C-80EB2681AA95}"/>
              </a:ext>
            </a:extLst>
          </p:cNvPr>
          <p:cNvGrpSpPr/>
          <p:nvPr/>
        </p:nvGrpSpPr>
        <p:grpSpPr>
          <a:xfrm>
            <a:off x="3180397" y="2148879"/>
            <a:ext cx="312988" cy="502709"/>
            <a:chOff x="2868122" y="3915784"/>
            <a:chExt cx="532010" cy="952945"/>
          </a:xfrm>
        </p:grpSpPr>
        <p:sp>
          <p:nvSpPr>
            <p:cNvPr id="376" name="Rectangle: Rounded Corners 375">
              <a:extLst>
                <a:ext uri="{FF2B5EF4-FFF2-40B4-BE49-F238E27FC236}">
                  <a16:creationId xmlns:a16="http://schemas.microsoft.com/office/drawing/2014/main" id="{442BD9CA-24A7-4483-9D13-E8FF6F89A47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7" name="Rectangle: Rounded Corners 376">
              <a:extLst>
                <a:ext uri="{FF2B5EF4-FFF2-40B4-BE49-F238E27FC236}">
                  <a16:creationId xmlns:a16="http://schemas.microsoft.com/office/drawing/2014/main" id="{2EDAB375-7E48-4CE7-844F-380467F0D2B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8" name="Rectangle: Rounded Corners 377">
              <a:extLst>
                <a:ext uri="{FF2B5EF4-FFF2-40B4-BE49-F238E27FC236}">
                  <a16:creationId xmlns:a16="http://schemas.microsoft.com/office/drawing/2014/main" id="{F9973D78-A557-4BDC-9C27-D2ED8544125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9" name="Rectangle 378">
              <a:extLst>
                <a:ext uri="{FF2B5EF4-FFF2-40B4-BE49-F238E27FC236}">
                  <a16:creationId xmlns:a16="http://schemas.microsoft.com/office/drawing/2014/main" id="{B3567D12-35C8-477C-8C49-714EE55E603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0" name="Group 379">
            <a:extLst>
              <a:ext uri="{FF2B5EF4-FFF2-40B4-BE49-F238E27FC236}">
                <a16:creationId xmlns:a16="http://schemas.microsoft.com/office/drawing/2014/main" id="{9706CB56-6BF9-483D-B618-96A6FFF75494}"/>
              </a:ext>
            </a:extLst>
          </p:cNvPr>
          <p:cNvGrpSpPr/>
          <p:nvPr/>
        </p:nvGrpSpPr>
        <p:grpSpPr>
          <a:xfrm>
            <a:off x="3492007" y="2148879"/>
            <a:ext cx="312988" cy="502709"/>
            <a:chOff x="2868122" y="3915784"/>
            <a:chExt cx="532010" cy="952945"/>
          </a:xfrm>
        </p:grpSpPr>
        <p:sp>
          <p:nvSpPr>
            <p:cNvPr id="381" name="Rectangle: Rounded Corners 380">
              <a:extLst>
                <a:ext uri="{FF2B5EF4-FFF2-40B4-BE49-F238E27FC236}">
                  <a16:creationId xmlns:a16="http://schemas.microsoft.com/office/drawing/2014/main" id="{795B73B0-A426-4155-809B-75F8B52F231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2" name="Rectangle: Rounded Corners 381">
              <a:extLst>
                <a:ext uri="{FF2B5EF4-FFF2-40B4-BE49-F238E27FC236}">
                  <a16:creationId xmlns:a16="http://schemas.microsoft.com/office/drawing/2014/main" id="{EDFAAC5E-B2D4-4C92-8F2F-44D5DEDF8A4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3" name="Rectangle: Rounded Corners 382">
              <a:extLst>
                <a:ext uri="{FF2B5EF4-FFF2-40B4-BE49-F238E27FC236}">
                  <a16:creationId xmlns:a16="http://schemas.microsoft.com/office/drawing/2014/main" id="{029492BA-4E06-4153-81F0-A80F144C996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210E7BB0-6277-48C8-BF6D-B76D05170B9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5" name="Group 384">
            <a:extLst>
              <a:ext uri="{FF2B5EF4-FFF2-40B4-BE49-F238E27FC236}">
                <a16:creationId xmlns:a16="http://schemas.microsoft.com/office/drawing/2014/main" id="{799FED8C-7858-49D3-AB3A-6AFEEFA1517A}"/>
              </a:ext>
            </a:extLst>
          </p:cNvPr>
          <p:cNvGrpSpPr/>
          <p:nvPr/>
        </p:nvGrpSpPr>
        <p:grpSpPr>
          <a:xfrm>
            <a:off x="3808360" y="2148879"/>
            <a:ext cx="312988" cy="502709"/>
            <a:chOff x="2868122" y="3915784"/>
            <a:chExt cx="532010" cy="952945"/>
          </a:xfrm>
        </p:grpSpPr>
        <p:sp>
          <p:nvSpPr>
            <p:cNvPr id="386" name="Rectangle: Rounded Corners 385">
              <a:extLst>
                <a:ext uri="{FF2B5EF4-FFF2-40B4-BE49-F238E27FC236}">
                  <a16:creationId xmlns:a16="http://schemas.microsoft.com/office/drawing/2014/main" id="{93CE732E-86A0-4286-BCD4-4B7B0A13C20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7" name="Rectangle: Rounded Corners 386">
              <a:extLst>
                <a:ext uri="{FF2B5EF4-FFF2-40B4-BE49-F238E27FC236}">
                  <a16:creationId xmlns:a16="http://schemas.microsoft.com/office/drawing/2014/main" id="{A2709D51-982A-424A-A991-E35505F95A3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8" name="Rectangle: Rounded Corners 387">
              <a:extLst>
                <a:ext uri="{FF2B5EF4-FFF2-40B4-BE49-F238E27FC236}">
                  <a16:creationId xmlns:a16="http://schemas.microsoft.com/office/drawing/2014/main" id="{37FF98CD-FFC0-4A06-8662-93F5154EC2C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9" name="Rectangle 388">
              <a:extLst>
                <a:ext uri="{FF2B5EF4-FFF2-40B4-BE49-F238E27FC236}">
                  <a16:creationId xmlns:a16="http://schemas.microsoft.com/office/drawing/2014/main" id="{31240773-70D4-4191-A17E-30E2140D2DC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0" name="Group 389">
            <a:extLst>
              <a:ext uri="{FF2B5EF4-FFF2-40B4-BE49-F238E27FC236}">
                <a16:creationId xmlns:a16="http://schemas.microsoft.com/office/drawing/2014/main" id="{F6513AAA-CAAD-4C54-A29F-4CD2DF4C3EAA}"/>
              </a:ext>
            </a:extLst>
          </p:cNvPr>
          <p:cNvGrpSpPr/>
          <p:nvPr/>
        </p:nvGrpSpPr>
        <p:grpSpPr>
          <a:xfrm>
            <a:off x="4121348" y="2148879"/>
            <a:ext cx="312988" cy="502709"/>
            <a:chOff x="2868122" y="3915784"/>
            <a:chExt cx="532010" cy="952945"/>
          </a:xfrm>
        </p:grpSpPr>
        <p:sp>
          <p:nvSpPr>
            <p:cNvPr id="391" name="Rectangle: Rounded Corners 390">
              <a:extLst>
                <a:ext uri="{FF2B5EF4-FFF2-40B4-BE49-F238E27FC236}">
                  <a16:creationId xmlns:a16="http://schemas.microsoft.com/office/drawing/2014/main" id="{776FED61-1602-4B46-BAF1-51D9A95AFF0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2" name="Rectangle: Rounded Corners 391">
              <a:extLst>
                <a:ext uri="{FF2B5EF4-FFF2-40B4-BE49-F238E27FC236}">
                  <a16:creationId xmlns:a16="http://schemas.microsoft.com/office/drawing/2014/main" id="{6E0302D8-0A79-44E6-A820-4808E805B7F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3" name="Rectangle: Rounded Corners 392">
              <a:extLst>
                <a:ext uri="{FF2B5EF4-FFF2-40B4-BE49-F238E27FC236}">
                  <a16:creationId xmlns:a16="http://schemas.microsoft.com/office/drawing/2014/main" id="{C33FD214-06B7-47FA-9CCF-DCB75754A8C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4" name="Rectangle 393">
              <a:extLst>
                <a:ext uri="{FF2B5EF4-FFF2-40B4-BE49-F238E27FC236}">
                  <a16:creationId xmlns:a16="http://schemas.microsoft.com/office/drawing/2014/main" id="{6C02F886-4267-4BC5-9D27-3D7EB882C05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5" name="Group 394">
            <a:extLst>
              <a:ext uri="{FF2B5EF4-FFF2-40B4-BE49-F238E27FC236}">
                <a16:creationId xmlns:a16="http://schemas.microsoft.com/office/drawing/2014/main" id="{6C5A911B-C0E3-4DEA-A0AF-BE95F4B9E42D}"/>
              </a:ext>
            </a:extLst>
          </p:cNvPr>
          <p:cNvGrpSpPr/>
          <p:nvPr/>
        </p:nvGrpSpPr>
        <p:grpSpPr>
          <a:xfrm>
            <a:off x="4434336" y="2148879"/>
            <a:ext cx="312988" cy="502709"/>
            <a:chOff x="2868122" y="3915784"/>
            <a:chExt cx="532010" cy="952945"/>
          </a:xfrm>
        </p:grpSpPr>
        <p:sp>
          <p:nvSpPr>
            <p:cNvPr id="396" name="Rectangle: Rounded Corners 395">
              <a:extLst>
                <a:ext uri="{FF2B5EF4-FFF2-40B4-BE49-F238E27FC236}">
                  <a16:creationId xmlns:a16="http://schemas.microsoft.com/office/drawing/2014/main" id="{9CA0C51C-617B-429E-A978-A669733B966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7" name="Rectangle: Rounded Corners 396">
              <a:extLst>
                <a:ext uri="{FF2B5EF4-FFF2-40B4-BE49-F238E27FC236}">
                  <a16:creationId xmlns:a16="http://schemas.microsoft.com/office/drawing/2014/main" id="{79B80535-A6E0-4679-B447-E940E137AD94}"/>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8" name="Rectangle: Rounded Corners 397">
              <a:extLst>
                <a:ext uri="{FF2B5EF4-FFF2-40B4-BE49-F238E27FC236}">
                  <a16:creationId xmlns:a16="http://schemas.microsoft.com/office/drawing/2014/main" id="{3370F1AE-110D-4F5E-9AEC-0B3432EBF6B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9" name="Rectangle 398">
              <a:extLst>
                <a:ext uri="{FF2B5EF4-FFF2-40B4-BE49-F238E27FC236}">
                  <a16:creationId xmlns:a16="http://schemas.microsoft.com/office/drawing/2014/main" id="{324B5508-5164-4A5E-8751-322B7F03334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0" name="Group 399">
            <a:extLst>
              <a:ext uri="{FF2B5EF4-FFF2-40B4-BE49-F238E27FC236}">
                <a16:creationId xmlns:a16="http://schemas.microsoft.com/office/drawing/2014/main" id="{03A53183-18FB-4CDB-BEBD-4E95C52B1F64}"/>
              </a:ext>
            </a:extLst>
          </p:cNvPr>
          <p:cNvGrpSpPr/>
          <p:nvPr/>
        </p:nvGrpSpPr>
        <p:grpSpPr>
          <a:xfrm>
            <a:off x="4745946" y="2148879"/>
            <a:ext cx="312988" cy="502709"/>
            <a:chOff x="2868122" y="3915784"/>
            <a:chExt cx="532010" cy="952945"/>
          </a:xfrm>
        </p:grpSpPr>
        <p:sp>
          <p:nvSpPr>
            <p:cNvPr id="401" name="Rectangle: Rounded Corners 400">
              <a:extLst>
                <a:ext uri="{FF2B5EF4-FFF2-40B4-BE49-F238E27FC236}">
                  <a16:creationId xmlns:a16="http://schemas.microsoft.com/office/drawing/2014/main" id="{2294816B-C451-4960-91FC-7F18B99339E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2" name="Rectangle: Rounded Corners 401">
              <a:extLst>
                <a:ext uri="{FF2B5EF4-FFF2-40B4-BE49-F238E27FC236}">
                  <a16:creationId xmlns:a16="http://schemas.microsoft.com/office/drawing/2014/main" id="{199BBD3F-7B0A-4A51-8EEA-00800EFA7E4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3" name="Rectangle: Rounded Corners 402">
              <a:extLst>
                <a:ext uri="{FF2B5EF4-FFF2-40B4-BE49-F238E27FC236}">
                  <a16:creationId xmlns:a16="http://schemas.microsoft.com/office/drawing/2014/main" id="{82312B64-FBD9-4C28-82A6-2196C0A1E59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4" name="Rectangle 403">
              <a:extLst>
                <a:ext uri="{FF2B5EF4-FFF2-40B4-BE49-F238E27FC236}">
                  <a16:creationId xmlns:a16="http://schemas.microsoft.com/office/drawing/2014/main" id="{11243B4D-7D61-4392-A165-5A58C1E7230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1CE44C5A-160E-4800-BD1F-CBF2DBF8FE95}"/>
              </a:ext>
            </a:extLst>
          </p:cNvPr>
          <p:cNvGrpSpPr/>
          <p:nvPr/>
        </p:nvGrpSpPr>
        <p:grpSpPr>
          <a:xfrm>
            <a:off x="5052774" y="2148879"/>
            <a:ext cx="312988" cy="502709"/>
            <a:chOff x="2868122" y="3915784"/>
            <a:chExt cx="532010" cy="952945"/>
          </a:xfrm>
        </p:grpSpPr>
        <p:sp>
          <p:nvSpPr>
            <p:cNvPr id="406" name="Rectangle: Rounded Corners 405">
              <a:extLst>
                <a:ext uri="{FF2B5EF4-FFF2-40B4-BE49-F238E27FC236}">
                  <a16:creationId xmlns:a16="http://schemas.microsoft.com/office/drawing/2014/main" id="{03521933-FDA1-40A6-9DEE-594D80EB778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7" name="Rectangle: Rounded Corners 406">
              <a:extLst>
                <a:ext uri="{FF2B5EF4-FFF2-40B4-BE49-F238E27FC236}">
                  <a16:creationId xmlns:a16="http://schemas.microsoft.com/office/drawing/2014/main" id="{DDA33012-E917-45EC-AA86-94E5BE9AA56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8" name="Rectangle: Rounded Corners 407">
              <a:extLst>
                <a:ext uri="{FF2B5EF4-FFF2-40B4-BE49-F238E27FC236}">
                  <a16:creationId xmlns:a16="http://schemas.microsoft.com/office/drawing/2014/main" id="{AE379761-26A7-40E9-B0ED-A145C7F640E1}"/>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9" name="Rectangle 408">
              <a:extLst>
                <a:ext uri="{FF2B5EF4-FFF2-40B4-BE49-F238E27FC236}">
                  <a16:creationId xmlns:a16="http://schemas.microsoft.com/office/drawing/2014/main" id="{66DB61F5-0DFF-4DC8-83EC-BB5E17334E5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0" name="Group 409">
            <a:extLst>
              <a:ext uri="{FF2B5EF4-FFF2-40B4-BE49-F238E27FC236}">
                <a16:creationId xmlns:a16="http://schemas.microsoft.com/office/drawing/2014/main" id="{A22E5C96-8BBE-4CF1-9A66-B855B96DB9C8}"/>
              </a:ext>
            </a:extLst>
          </p:cNvPr>
          <p:cNvGrpSpPr/>
          <p:nvPr/>
        </p:nvGrpSpPr>
        <p:grpSpPr>
          <a:xfrm>
            <a:off x="5365762" y="2148879"/>
            <a:ext cx="312988" cy="502709"/>
            <a:chOff x="2868122" y="3915784"/>
            <a:chExt cx="532010" cy="952945"/>
          </a:xfrm>
        </p:grpSpPr>
        <p:sp>
          <p:nvSpPr>
            <p:cNvPr id="411" name="Rectangle: Rounded Corners 410">
              <a:extLst>
                <a:ext uri="{FF2B5EF4-FFF2-40B4-BE49-F238E27FC236}">
                  <a16:creationId xmlns:a16="http://schemas.microsoft.com/office/drawing/2014/main" id="{42E9E17A-8707-4AFF-A850-8BA017D62F4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2" name="Rectangle: Rounded Corners 411">
              <a:extLst>
                <a:ext uri="{FF2B5EF4-FFF2-40B4-BE49-F238E27FC236}">
                  <a16:creationId xmlns:a16="http://schemas.microsoft.com/office/drawing/2014/main" id="{6BEF21AC-69BA-4156-BA65-85471EC84CE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3" name="Rectangle: Rounded Corners 412">
              <a:extLst>
                <a:ext uri="{FF2B5EF4-FFF2-40B4-BE49-F238E27FC236}">
                  <a16:creationId xmlns:a16="http://schemas.microsoft.com/office/drawing/2014/main" id="{70FC2A36-E3C3-4400-ACC2-29E464C0D31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4" name="Rectangle 413">
              <a:extLst>
                <a:ext uri="{FF2B5EF4-FFF2-40B4-BE49-F238E27FC236}">
                  <a16:creationId xmlns:a16="http://schemas.microsoft.com/office/drawing/2014/main" id="{8D16025E-356B-44CD-9D75-B86DD038FA4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5" name="Group 414">
            <a:extLst>
              <a:ext uri="{FF2B5EF4-FFF2-40B4-BE49-F238E27FC236}">
                <a16:creationId xmlns:a16="http://schemas.microsoft.com/office/drawing/2014/main" id="{9DD077EF-F463-4026-B163-271049B6F487}"/>
              </a:ext>
            </a:extLst>
          </p:cNvPr>
          <p:cNvGrpSpPr/>
          <p:nvPr/>
        </p:nvGrpSpPr>
        <p:grpSpPr>
          <a:xfrm>
            <a:off x="5672590" y="2148879"/>
            <a:ext cx="312988" cy="502709"/>
            <a:chOff x="2868122" y="3915784"/>
            <a:chExt cx="532010" cy="952945"/>
          </a:xfrm>
        </p:grpSpPr>
        <p:sp>
          <p:nvSpPr>
            <p:cNvPr id="416" name="Rectangle: Rounded Corners 415">
              <a:extLst>
                <a:ext uri="{FF2B5EF4-FFF2-40B4-BE49-F238E27FC236}">
                  <a16:creationId xmlns:a16="http://schemas.microsoft.com/office/drawing/2014/main" id="{669E2680-2B43-4D71-9542-19A72AB080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7" name="Rectangle: Rounded Corners 416">
              <a:extLst>
                <a:ext uri="{FF2B5EF4-FFF2-40B4-BE49-F238E27FC236}">
                  <a16:creationId xmlns:a16="http://schemas.microsoft.com/office/drawing/2014/main" id="{F4C62EEC-1EA4-4D44-9FEF-EB59EF6678A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8" name="Rectangle: Rounded Corners 417">
              <a:extLst>
                <a:ext uri="{FF2B5EF4-FFF2-40B4-BE49-F238E27FC236}">
                  <a16:creationId xmlns:a16="http://schemas.microsoft.com/office/drawing/2014/main" id="{6D3F1FB0-4ABE-43F7-89F3-62FDCA4315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9" name="Rectangle 418">
              <a:extLst>
                <a:ext uri="{FF2B5EF4-FFF2-40B4-BE49-F238E27FC236}">
                  <a16:creationId xmlns:a16="http://schemas.microsoft.com/office/drawing/2014/main" id="{E23356C6-CD5A-499E-BB37-E6780828B2E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0" name="Group 419">
            <a:extLst>
              <a:ext uri="{FF2B5EF4-FFF2-40B4-BE49-F238E27FC236}">
                <a16:creationId xmlns:a16="http://schemas.microsoft.com/office/drawing/2014/main" id="{34678502-261C-404A-A6ED-BEEB85DD9CFA}"/>
              </a:ext>
            </a:extLst>
          </p:cNvPr>
          <p:cNvGrpSpPr/>
          <p:nvPr/>
        </p:nvGrpSpPr>
        <p:grpSpPr>
          <a:xfrm>
            <a:off x="672987" y="1652098"/>
            <a:ext cx="312988" cy="502709"/>
            <a:chOff x="2868122" y="3915784"/>
            <a:chExt cx="532010" cy="952945"/>
          </a:xfrm>
        </p:grpSpPr>
        <p:sp>
          <p:nvSpPr>
            <p:cNvPr id="421" name="Rectangle: Rounded Corners 420">
              <a:extLst>
                <a:ext uri="{FF2B5EF4-FFF2-40B4-BE49-F238E27FC236}">
                  <a16:creationId xmlns:a16="http://schemas.microsoft.com/office/drawing/2014/main" id="{1703C3E5-61B0-43AA-B9B4-8C71C862B3E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2" name="Rectangle: Rounded Corners 421">
              <a:extLst>
                <a:ext uri="{FF2B5EF4-FFF2-40B4-BE49-F238E27FC236}">
                  <a16:creationId xmlns:a16="http://schemas.microsoft.com/office/drawing/2014/main" id="{A62306E9-0A41-457D-B1B6-B080640D542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3" name="Rectangle: Rounded Corners 422">
              <a:extLst>
                <a:ext uri="{FF2B5EF4-FFF2-40B4-BE49-F238E27FC236}">
                  <a16:creationId xmlns:a16="http://schemas.microsoft.com/office/drawing/2014/main" id="{F26541FF-3D96-4FB9-9288-EDD0F179FB9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9C1326EA-4898-4C9A-97A8-7FA1A510BE6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5" name="Group 424">
            <a:extLst>
              <a:ext uri="{FF2B5EF4-FFF2-40B4-BE49-F238E27FC236}">
                <a16:creationId xmlns:a16="http://schemas.microsoft.com/office/drawing/2014/main" id="{697153F2-ACC6-4CC9-A646-FAFFCE08214E}"/>
              </a:ext>
            </a:extLst>
          </p:cNvPr>
          <p:cNvGrpSpPr/>
          <p:nvPr/>
        </p:nvGrpSpPr>
        <p:grpSpPr>
          <a:xfrm>
            <a:off x="987435" y="1652098"/>
            <a:ext cx="312988" cy="502709"/>
            <a:chOff x="2868122" y="3915784"/>
            <a:chExt cx="532010" cy="952945"/>
          </a:xfrm>
        </p:grpSpPr>
        <p:sp>
          <p:nvSpPr>
            <p:cNvPr id="426" name="Rectangle: Rounded Corners 425">
              <a:extLst>
                <a:ext uri="{FF2B5EF4-FFF2-40B4-BE49-F238E27FC236}">
                  <a16:creationId xmlns:a16="http://schemas.microsoft.com/office/drawing/2014/main" id="{0BB1EB72-1AFE-4B2C-8A54-83CA1841DBB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7" name="Rectangle: Rounded Corners 426">
              <a:extLst>
                <a:ext uri="{FF2B5EF4-FFF2-40B4-BE49-F238E27FC236}">
                  <a16:creationId xmlns:a16="http://schemas.microsoft.com/office/drawing/2014/main" id="{0E5FBE16-F31C-443D-A601-7C130FAEE92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8" name="Rectangle: Rounded Corners 427">
              <a:extLst>
                <a:ext uri="{FF2B5EF4-FFF2-40B4-BE49-F238E27FC236}">
                  <a16:creationId xmlns:a16="http://schemas.microsoft.com/office/drawing/2014/main" id="{DAEA3A47-E730-44DA-92CB-C6E9BE7EBE5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9" name="Rectangle 428">
              <a:extLst>
                <a:ext uri="{FF2B5EF4-FFF2-40B4-BE49-F238E27FC236}">
                  <a16:creationId xmlns:a16="http://schemas.microsoft.com/office/drawing/2014/main" id="{4F6384BA-8B70-415D-BF10-BA1B62555FD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0" name="Group 429">
            <a:extLst>
              <a:ext uri="{FF2B5EF4-FFF2-40B4-BE49-F238E27FC236}">
                <a16:creationId xmlns:a16="http://schemas.microsoft.com/office/drawing/2014/main" id="{620DF0C9-0C70-4042-A2E1-8AB59E5A7FAE}"/>
              </a:ext>
            </a:extLst>
          </p:cNvPr>
          <p:cNvGrpSpPr/>
          <p:nvPr/>
        </p:nvGrpSpPr>
        <p:grpSpPr>
          <a:xfrm>
            <a:off x="1300950" y="1652098"/>
            <a:ext cx="312988" cy="502709"/>
            <a:chOff x="2868122" y="3915784"/>
            <a:chExt cx="532010" cy="952945"/>
          </a:xfrm>
        </p:grpSpPr>
        <p:sp>
          <p:nvSpPr>
            <p:cNvPr id="431" name="Rectangle: Rounded Corners 430">
              <a:extLst>
                <a:ext uri="{FF2B5EF4-FFF2-40B4-BE49-F238E27FC236}">
                  <a16:creationId xmlns:a16="http://schemas.microsoft.com/office/drawing/2014/main" id="{16A584E7-7A89-4FD0-A97E-C3B5231A40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2" name="Rectangle: Rounded Corners 431">
              <a:extLst>
                <a:ext uri="{FF2B5EF4-FFF2-40B4-BE49-F238E27FC236}">
                  <a16:creationId xmlns:a16="http://schemas.microsoft.com/office/drawing/2014/main" id="{2CDD9E11-CB60-4DE6-BCE5-F53361A3680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3" name="Rectangle: Rounded Corners 432">
              <a:extLst>
                <a:ext uri="{FF2B5EF4-FFF2-40B4-BE49-F238E27FC236}">
                  <a16:creationId xmlns:a16="http://schemas.microsoft.com/office/drawing/2014/main" id="{E2734BFD-7B4E-422D-844E-F795D4EC162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4" name="Rectangle 433">
              <a:extLst>
                <a:ext uri="{FF2B5EF4-FFF2-40B4-BE49-F238E27FC236}">
                  <a16:creationId xmlns:a16="http://schemas.microsoft.com/office/drawing/2014/main" id="{951846F2-3684-4A93-BB7B-A293A5FE197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5" name="Group 434">
            <a:extLst>
              <a:ext uri="{FF2B5EF4-FFF2-40B4-BE49-F238E27FC236}">
                <a16:creationId xmlns:a16="http://schemas.microsoft.com/office/drawing/2014/main" id="{4DBD94E8-506F-483E-9C76-240F6D1056D6}"/>
              </a:ext>
            </a:extLst>
          </p:cNvPr>
          <p:cNvGrpSpPr/>
          <p:nvPr/>
        </p:nvGrpSpPr>
        <p:grpSpPr>
          <a:xfrm>
            <a:off x="1616776" y="1652098"/>
            <a:ext cx="312988" cy="502709"/>
            <a:chOff x="2868122" y="3915784"/>
            <a:chExt cx="532010" cy="952945"/>
          </a:xfrm>
        </p:grpSpPr>
        <p:sp>
          <p:nvSpPr>
            <p:cNvPr id="436" name="Rectangle: Rounded Corners 435">
              <a:extLst>
                <a:ext uri="{FF2B5EF4-FFF2-40B4-BE49-F238E27FC236}">
                  <a16:creationId xmlns:a16="http://schemas.microsoft.com/office/drawing/2014/main" id="{C5BAEB96-8B46-471C-BFD7-579752ADDC3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7" name="Rectangle: Rounded Corners 436">
              <a:extLst>
                <a:ext uri="{FF2B5EF4-FFF2-40B4-BE49-F238E27FC236}">
                  <a16:creationId xmlns:a16="http://schemas.microsoft.com/office/drawing/2014/main" id="{F215A218-D32A-42AF-80D6-B9F7DCA8F8C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8" name="Rectangle: Rounded Corners 437">
              <a:extLst>
                <a:ext uri="{FF2B5EF4-FFF2-40B4-BE49-F238E27FC236}">
                  <a16:creationId xmlns:a16="http://schemas.microsoft.com/office/drawing/2014/main" id="{7FDB4EAB-7257-44C9-9804-ED1288EC00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9" name="Rectangle 438">
              <a:extLst>
                <a:ext uri="{FF2B5EF4-FFF2-40B4-BE49-F238E27FC236}">
                  <a16:creationId xmlns:a16="http://schemas.microsoft.com/office/drawing/2014/main" id="{BC869967-9779-4974-B07F-B04BB38DC9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0" name="Group 439">
            <a:extLst>
              <a:ext uri="{FF2B5EF4-FFF2-40B4-BE49-F238E27FC236}">
                <a16:creationId xmlns:a16="http://schemas.microsoft.com/office/drawing/2014/main" id="{1F172E9F-D4BE-4580-950C-2503E0F10423}"/>
              </a:ext>
            </a:extLst>
          </p:cNvPr>
          <p:cNvGrpSpPr/>
          <p:nvPr/>
        </p:nvGrpSpPr>
        <p:grpSpPr>
          <a:xfrm>
            <a:off x="1933035" y="1652098"/>
            <a:ext cx="312988" cy="502709"/>
            <a:chOff x="2868122" y="3915784"/>
            <a:chExt cx="532010" cy="952945"/>
          </a:xfrm>
        </p:grpSpPr>
        <p:sp>
          <p:nvSpPr>
            <p:cNvPr id="441" name="Rectangle: Rounded Corners 440">
              <a:extLst>
                <a:ext uri="{FF2B5EF4-FFF2-40B4-BE49-F238E27FC236}">
                  <a16:creationId xmlns:a16="http://schemas.microsoft.com/office/drawing/2014/main" id="{D63691AC-51E7-4450-920B-09825EB540A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2" name="Rectangle: Rounded Corners 441">
              <a:extLst>
                <a:ext uri="{FF2B5EF4-FFF2-40B4-BE49-F238E27FC236}">
                  <a16:creationId xmlns:a16="http://schemas.microsoft.com/office/drawing/2014/main" id="{6540FDB6-8E96-40DD-9620-651CD9A4A8C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3" name="Rectangle: Rounded Corners 442">
              <a:extLst>
                <a:ext uri="{FF2B5EF4-FFF2-40B4-BE49-F238E27FC236}">
                  <a16:creationId xmlns:a16="http://schemas.microsoft.com/office/drawing/2014/main" id="{AEA0FBE6-CE32-4548-987D-2DF1723B4BE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4" name="Rectangle 443">
              <a:extLst>
                <a:ext uri="{FF2B5EF4-FFF2-40B4-BE49-F238E27FC236}">
                  <a16:creationId xmlns:a16="http://schemas.microsoft.com/office/drawing/2014/main" id="{EB33E0DD-446D-47F9-AFCD-9B7758079C6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5" name="Group 444">
            <a:extLst>
              <a:ext uri="{FF2B5EF4-FFF2-40B4-BE49-F238E27FC236}">
                <a16:creationId xmlns:a16="http://schemas.microsoft.com/office/drawing/2014/main" id="{4CAAA9FC-05B1-42E4-87CD-34D3CD03924A}"/>
              </a:ext>
            </a:extLst>
          </p:cNvPr>
          <p:cNvGrpSpPr/>
          <p:nvPr/>
        </p:nvGrpSpPr>
        <p:grpSpPr>
          <a:xfrm>
            <a:off x="2244645" y="1652098"/>
            <a:ext cx="312988" cy="502709"/>
            <a:chOff x="2868122" y="3915784"/>
            <a:chExt cx="532010" cy="952945"/>
          </a:xfrm>
        </p:grpSpPr>
        <p:sp>
          <p:nvSpPr>
            <p:cNvPr id="446" name="Rectangle: Rounded Corners 445">
              <a:extLst>
                <a:ext uri="{FF2B5EF4-FFF2-40B4-BE49-F238E27FC236}">
                  <a16:creationId xmlns:a16="http://schemas.microsoft.com/office/drawing/2014/main" id="{569FC57F-1EF7-4F53-8FC8-E371050C8EA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7" name="Rectangle: Rounded Corners 446">
              <a:extLst>
                <a:ext uri="{FF2B5EF4-FFF2-40B4-BE49-F238E27FC236}">
                  <a16:creationId xmlns:a16="http://schemas.microsoft.com/office/drawing/2014/main" id="{7AC5C2BA-495C-4DDE-AAF1-8EE7CE0454F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8" name="Rectangle: Rounded Corners 447">
              <a:extLst>
                <a:ext uri="{FF2B5EF4-FFF2-40B4-BE49-F238E27FC236}">
                  <a16:creationId xmlns:a16="http://schemas.microsoft.com/office/drawing/2014/main" id="{552B21CE-0B38-416E-8F80-473B1C1954A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9" name="Rectangle 448">
              <a:extLst>
                <a:ext uri="{FF2B5EF4-FFF2-40B4-BE49-F238E27FC236}">
                  <a16:creationId xmlns:a16="http://schemas.microsoft.com/office/drawing/2014/main" id="{D5EA8516-2C73-4607-B475-F775CE524A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0" name="Group 449">
            <a:extLst>
              <a:ext uri="{FF2B5EF4-FFF2-40B4-BE49-F238E27FC236}">
                <a16:creationId xmlns:a16="http://schemas.microsoft.com/office/drawing/2014/main" id="{791E53AE-CE80-4DD8-80C8-59577386C35E}"/>
              </a:ext>
            </a:extLst>
          </p:cNvPr>
          <p:cNvGrpSpPr/>
          <p:nvPr/>
        </p:nvGrpSpPr>
        <p:grpSpPr>
          <a:xfrm>
            <a:off x="2560998" y="1652098"/>
            <a:ext cx="312988" cy="502709"/>
            <a:chOff x="2868122" y="3915784"/>
            <a:chExt cx="532010" cy="952945"/>
          </a:xfrm>
        </p:grpSpPr>
        <p:sp>
          <p:nvSpPr>
            <p:cNvPr id="451" name="Rectangle: Rounded Corners 450">
              <a:extLst>
                <a:ext uri="{FF2B5EF4-FFF2-40B4-BE49-F238E27FC236}">
                  <a16:creationId xmlns:a16="http://schemas.microsoft.com/office/drawing/2014/main" id="{BDCE3A4A-1C19-42E4-B755-F86755A38A3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2" name="Rectangle: Rounded Corners 451">
              <a:extLst>
                <a:ext uri="{FF2B5EF4-FFF2-40B4-BE49-F238E27FC236}">
                  <a16:creationId xmlns:a16="http://schemas.microsoft.com/office/drawing/2014/main" id="{356983F4-15BF-448B-A773-E90F9D2D54A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3" name="Rectangle: Rounded Corners 452">
              <a:extLst>
                <a:ext uri="{FF2B5EF4-FFF2-40B4-BE49-F238E27FC236}">
                  <a16:creationId xmlns:a16="http://schemas.microsoft.com/office/drawing/2014/main" id="{FDCEC20D-9C1A-429B-A851-D4E0CFD122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4" name="Rectangle 453">
              <a:extLst>
                <a:ext uri="{FF2B5EF4-FFF2-40B4-BE49-F238E27FC236}">
                  <a16:creationId xmlns:a16="http://schemas.microsoft.com/office/drawing/2014/main" id="{4DF25E6D-C4F5-4CE6-992C-B81D2B0B1E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5" name="Group 454">
            <a:extLst>
              <a:ext uri="{FF2B5EF4-FFF2-40B4-BE49-F238E27FC236}">
                <a16:creationId xmlns:a16="http://schemas.microsoft.com/office/drawing/2014/main" id="{B4D69A9B-E2AA-472E-8985-0E123430EE02}"/>
              </a:ext>
            </a:extLst>
          </p:cNvPr>
          <p:cNvGrpSpPr/>
          <p:nvPr/>
        </p:nvGrpSpPr>
        <p:grpSpPr>
          <a:xfrm>
            <a:off x="2873986" y="1652098"/>
            <a:ext cx="312988" cy="502709"/>
            <a:chOff x="2868122" y="3915784"/>
            <a:chExt cx="532010" cy="952945"/>
          </a:xfrm>
        </p:grpSpPr>
        <p:sp>
          <p:nvSpPr>
            <p:cNvPr id="456" name="Rectangle: Rounded Corners 455">
              <a:extLst>
                <a:ext uri="{FF2B5EF4-FFF2-40B4-BE49-F238E27FC236}">
                  <a16:creationId xmlns:a16="http://schemas.microsoft.com/office/drawing/2014/main" id="{E46AE0BF-6D57-47A5-ACCD-B2096C2072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7" name="Rectangle: Rounded Corners 456">
              <a:extLst>
                <a:ext uri="{FF2B5EF4-FFF2-40B4-BE49-F238E27FC236}">
                  <a16:creationId xmlns:a16="http://schemas.microsoft.com/office/drawing/2014/main" id="{A9C17678-91B0-42D6-8E40-F006B830631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8" name="Rectangle: Rounded Corners 457">
              <a:extLst>
                <a:ext uri="{FF2B5EF4-FFF2-40B4-BE49-F238E27FC236}">
                  <a16:creationId xmlns:a16="http://schemas.microsoft.com/office/drawing/2014/main" id="{24A8B57A-2D09-49C2-97CB-79C11370AA29}"/>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9" name="Rectangle 458">
              <a:extLst>
                <a:ext uri="{FF2B5EF4-FFF2-40B4-BE49-F238E27FC236}">
                  <a16:creationId xmlns:a16="http://schemas.microsoft.com/office/drawing/2014/main" id="{EB38CEDB-6494-4C3E-95AC-561B147C59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0" name="Group 459">
            <a:extLst>
              <a:ext uri="{FF2B5EF4-FFF2-40B4-BE49-F238E27FC236}">
                <a16:creationId xmlns:a16="http://schemas.microsoft.com/office/drawing/2014/main" id="{47B5050D-F061-4524-9483-666E000ED2EB}"/>
              </a:ext>
            </a:extLst>
          </p:cNvPr>
          <p:cNvGrpSpPr/>
          <p:nvPr/>
        </p:nvGrpSpPr>
        <p:grpSpPr>
          <a:xfrm>
            <a:off x="3187670" y="1652098"/>
            <a:ext cx="312988" cy="502709"/>
            <a:chOff x="2868122" y="3915784"/>
            <a:chExt cx="532010" cy="952945"/>
          </a:xfrm>
        </p:grpSpPr>
        <p:sp>
          <p:nvSpPr>
            <p:cNvPr id="461" name="Rectangle: Rounded Corners 460">
              <a:extLst>
                <a:ext uri="{FF2B5EF4-FFF2-40B4-BE49-F238E27FC236}">
                  <a16:creationId xmlns:a16="http://schemas.microsoft.com/office/drawing/2014/main" id="{3496A5A2-B752-46A9-8BB3-024D881FB1D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2" name="Rectangle: Rounded Corners 461">
              <a:extLst>
                <a:ext uri="{FF2B5EF4-FFF2-40B4-BE49-F238E27FC236}">
                  <a16:creationId xmlns:a16="http://schemas.microsoft.com/office/drawing/2014/main" id="{AFF92861-B12C-42B1-A108-CB184974BCC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3" name="Rectangle: Rounded Corners 462">
              <a:extLst>
                <a:ext uri="{FF2B5EF4-FFF2-40B4-BE49-F238E27FC236}">
                  <a16:creationId xmlns:a16="http://schemas.microsoft.com/office/drawing/2014/main" id="{2A7DA97D-F1D5-452A-9D28-03EAFF8EECD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4" name="Rectangle 463">
              <a:extLst>
                <a:ext uri="{FF2B5EF4-FFF2-40B4-BE49-F238E27FC236}">
                  <a16:creationId xmlns:a16="http://schemas.microsoft.com/office/drawing/2014/main" id="{3B33DC5A-6ACB-4F1C-BFE5-275A72AC44B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5" name="Group 464">
            <a:extLst>
              <a:ext uri="{FF2B5EF4-FFF2-40B4-BE49-F238E27FC236}">
                <a16:creationId xmlns:a16="http://schemas.microsoft.com/office/drawing/2014/main" id="{F1992C69-101B-4A51-AF89-C6AB617B3A0C}"/>
              </a:ext>
            </a:extLst>
          </p:cNvPr>
          <p:cNvGrpSpPr/>
          <p:nvPr/>
        </p:nvGrpSpPr>
        <p:grpSpPr>
          <a:xfrm>
            <a:off x="3499280" y="1652098"/>
            <a:ext cx="312988" cy="502709"/>
            <a:chOff x="2868122" y="3915784"/>
            <a:chExt cx="532010" cy="952945"/>
          </a:xfrm>
        </p:grpSpPr>
        <p:sp>
          <p:nvSpPr>
            <p:cNvPr id="466" name="Rectangle: Rounded Corners 465">
              <a:extLst>
                <a:ext uri="{FF2B5EF4-FFF2-40B4-BE49-F238E27FC236}">
                  <a16:creationId xmlns:a16="http://schemas.microsoft.com/office/drawing/2014/main" id="{9A79B665-FE50-4670-9CFD-4AE27617FF9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7" name="Rectangle: Rounded Corners 466">
              <a:extLst>
                <a:ext uri="{FF2B5EF4-FFF2-40B4-BE49-F238E27FC236}">
                  <a16:creationId xmlns:a16="http://schemas.microsoft.com/office/drawing/2014/main" id="{21D08E76-06F7-449D-8D36-459A5C7DE2A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8" name="Rectangle: Rounded Corners 467">
              <a:extLst>
                <a:ext uri="{FF2B5EF4-FFF2-40B4-BE49-F238E27FC236}">
                  <a16:creationId xmlns:a16="http://schemas.microsoft.com/office/drawing/2014/main" id="{40218550-5D7B-4104-BBEA-F2D7E2F900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9" name="Rectangle 468">
              <a:extLst>
                <a:ext uri="{FF2B5EF4-FFF2-40B4-BE49-F238E27FC236}">
                  <a16:creationId xmlns:a16="http://schemas.microsoft.com/office/drawing/2014/main" id="{932CF150-CD6E-4AD5-B988-19C495E220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0" name="Group 469">
            <a:extLst>
              <a:ext uri="{FF2B5EF4-FFF2-40B4-BE49-F238E27FC236}">
                <a16:creationId xmlns:a16="http://schemas.microsoft.com/office/drawing/2014/main" id="{6D86FEC5-1BA5-4904-8D65-C76028EB25CB}"/>
              </a:ext>
            </a:extLst>
          </p:cNvPr>
          <p:cNvGrpSpPr/>
          <p:nvPr/>
        </p:nvGrpSpPr>
        <p:grpSpPr>
          <a:xfrm>
            <a:off x="3815633" y="1652098"/>
            <a:ext cx="312988" cy="502709"/>
            <a:chOff x="2868122" y="3915784"/>
            <a:chExt cx="532010" cy="952945"/>
          </a:xfrm>
        </p:grpSpPr>
        <p:sp>
          <p:nvSpPr>
            <p:cNvPr id="471" name="Rectangle: Rounded Corners 470">
              <a:extLst>
                <a:ext uri="{FF2B5EF4-FFF2-40B4-BE49-F238E27FC236}">
                  <a16:creationId xmlns:a16="http://schemas.microsoft.com/office/drawing/2014/main" id="{9F6612A7-DFA9-4676-A079-6581BEC7A27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2" name="Rectangle: Rounded Corners 471">
              <a:extLst>
                <a:ext uri="{FF2B5EF4-FFF2-40B4-BE49-F238E27FC236}">
                  <a16:creationId xmlns:a16="http://schemas.microsoft.com/office/drawing/2014/main" id="{DDE13F7F-19E4-4A6E-8660-BCB7EE7D15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3" name="Rectangle: Rounded Corners 472">
              <a:extLst>
                <a:ext uri="{FF2B5EF4-FFF2-40B4-BE49-F238E27FC236}">
                  <a16:creationId xmlns:a16="http://schemas.microsoft.com/office/drawing/2014/main" id="{4819D336-AA36-472A-8684-C1D7641C211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4" name="Rectangle 473">
              <a:extLst>
                <a:ext uri="{FF2B5EF4-FFF2-40B4-BE49-F238E27FC236}">
                  <a16:creationId xmlns:a16="http://schemas.microsoft.com/office/drawing/2014/main" id="{50E10E68-8BF3-4A37-B6D2-48F8B3BA710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5" name="Group 474">
            <a:extLst>
              <a:ext uri="{FF2B5EF4-FFF2-40B4-BE49-F238E27FC236}">
                <a16:creationId xmlns:a16="http://schemas.microsoft.com/office/drawing/2014/main" id="{164E3A50-19A5-483C-B19D-94BAC357D18A}"/>
              </a:ext>
            </a:extLst>
          </p:cNvPr>
          <p:cNvGrpSpPr/>
          <p:nvPr/>
        </p:nvGrpSpPr>
        <p:grpSpPr>
          <a:xfrm>
            <a:off x="4131459" y="1652098"/>
            <a:ext cx="312988" cy="502709"/>
            <a:chOff x="2868122" y="3915784"/>
            <a:chExt cx="532010" cy="952945"/>
          </a:xfrm>
        </p:grpSpPr>
        <p:sp>
          <p:nvSpPr>
            <p:cNvPr id="476" name="Rectangle: Rounded Corners 475">
              <a:extLst>
                <a:ext uri="{FF2B5EF4-FFF2-40B4-BE49-F238E27FC236}">
                  <a16:creationId xmlns:a16="http://schemas.microsoft.com/office/drawing/2014/main" id="{160BEB80-1EA3-4A43-9EEE-9EF0FE9556A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7" name="Rectangle: Rounded Corners 476">
              <a:extLst>
                <a:ext uri="{FF2B5EF4-FFF2-40B4-BE49-F238E27FC236}">
                  <a16:creationId xmlns:a16="http://schemas.microsoft.com/office/drawing/2014/main" id="{2B442E60-C430-47BD-B933-99AD6E07C6A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8" name="Rectangle: Rounded Corners 477">
              <a:extLst>
                <a:ext uri="{FF2B5EF4-FFF2-40B4-BE49-F238E27FC236}">
                  <a16:creationId xmlns:a16="http://schemas.microsoft.com/office/drawing/2014/main" id="{9CC73527-5783-4B4B-83BF-6242E7F8C6D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9" name="Rectangle 478">
              <a:extLst>
                <a:ext uri="{FF2B5EF4-FFF2-40B4-BE49-F238E27FC236}">
                  <a16:creationId xmlns:a16="http://schemas.microsoft.com/office/drawing/2014/main" id="{90C1200D-F6DF-408A-A9CC-783FA415CEC5}"/>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0" name="Group 479">
            <a:extLst>
              <a:ext uri="{FF2B5EF4-FFF2-40B4-BE49-F238E27FC236}">
                <a16:creationId xmlns:a16="http://schemas.microsoft.com/office/drawing/2014/main" id="{290A1B94-CDF8-45CB-9D33-676666F95BC7}"/>
              </a:ext>
            </a:extLst>
          </p:cNvPr>
          <p:cNvGrpSpPr/>
          <p:nvPr/>
        </p:nvGrpSpPr>
        <p:grpSpPr>
          <a:xfrm>
            <a:off x="4441609" y="1652098"/>
            <a:ext cx="312988" cy="502709"/>
            <a:chOff x="2868122" y="3915784"/>
            <a:chExt cx="532010" cy="952945"/>
          </a:xfrm>
        </p:grpSpPr>
        <p:sp>
          <p:nvSpPr>
            <p:cNvPr id="481" name="Rectangle: Rounded Corners 480">
              <a:extLst>
                <a:ext uri="{FF2B5EF4-FFF2-40B4-BE49-F238E27FC236}">
                  <a16:creationId xmlns:a16="http://schemas.microsoft.com/office/drawing/2014/main" id="{7EC4A2B1-25C4-4BE2-BE6C-677678AEAAD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2" name="Rectangle: Rounded Corners 481">
              <a:extLst>
                <a:ext uri="{FF2B5EF4-FFF2-40B4-BE49-F238E27FC236}">
                  <a16:creationId xmlns:a16="http://schemas.microsoft.com/office/drawing/2014/main" id="{45FBD4E6-87BC-454C-B420-DCB551C409D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3" name="Rectangle: Rounded Corners 482">
              <a:extLst>
                <a:ext uri="{FF2B5EF4-FFF2-40B4-BE49-F238E27FC236}">
                  <a16:creationId xmlns:a16="http://schemas.microsoft.com/office/drawing/2014/main" id="{8E1F2879-4351-4BED-B268-0ED3A526AE45}"/>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4" name="Rectangle 483">
              <a:extLst>
                <a:ext uri="{FF2B5EF4-FFF2-40B4-BE49-F238E27FC236}">
                  <a16:creationId xmlns:a16="http://schemas.microsoft.com/office/drawing/2014/main" id="{D74D25C2-E345-4C89-85F2-F17C5106F70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5" name="Group 484">
            <a:extLst>
              <a:ext uri="{FF2B5EF4-FFF2-40B4-BE49-F238E27FC236}">
                <a16:creationId xmlns:a16="http://schemas.microsoft.com/office/drawing/2014/main" id="{09FE44DE-CE51-4F6E-8BAF-1A453D35AB3B}"/>
              </a:ext>
            </a:extLst>
          </p:cNvPr>
          <p:cNvGrpSpPr/>
          <p:nvPr/>
        </p:nvGrpSpPr>
        <p:grpSpPr>
          <a:xfrm>
            <a:off x="4756057" y="1652098"/>
            <a:ext cx="312988" cy="502709"/>
            <a:chOff x="2868122" y="3915784"/>
            <a:chExt cx="532010" cy="952945"/>
          </a:xfrm>
        </p:grpSpPr>
        <p:sp>
          <p:nvSpPr>
            <p:cNvPr id="486" name="Rectangle: Rounded Corners 485">
              <a:extLst>
                <a:ext uri="{FF2B5EF4-FFF2-40B4-BE49-F238E27FC236}">
                  <a16:creationId xmlns:a16="http://schemas.microsoft.com/office/drawing/2014/main" id="{4D2567E4-BD60-4C10-8F91-051DE31C408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7" name="Rectangle: Rounded Corners 486">
              <a:extLst>
                <a:ext uri="{FF2B5EF4-FFF2-40B4-BE49-F238E27FC236}">
                  <a16:creationId xmlns:a16="http://schemas.microsoft.com/office/drawing/2014/main" id="{4F3659F8-2CF1-4D4E-A26F-CBEACCF778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8" name="Rectangle: Rounded Corners 487">
              <a:extLst>
                <a:ext uri="{FF2B5EF4-FFF2-40B4-BE49-F238E27FC236}">
                  <a16:creationId xmlns:a16="http://schemas.microsoft.com/office/drawing/2014/main" id="{4C07C845-58CC-425A-BEE7-09054CD096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9" name="Rectangle 488">
              <a:extLst>
                <a:ext uri="{FF2B5EF4-FFF2-40B4-BE49-F238E27FC236}">
                  <a16:creationId xmlns:a16="http://schemas.microsoft.com/office/drawing/2014/main" id="{7B8FE38F-1C93-4D5D-A0B9-F755E3882B22}"/>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0" name="Group 489">
            <a:extLst>
              <a:ext uri="{FF2B5EF4-FFF2-40B4-BE49-F238E27FC236}">
                <a16:creationId xmlns:a16="http://schemas.microsoft.com/office/drawing/2014/main" id="{B925B3E3-C647-4D59-A104-8F49094A4329}"/>
              </a:ext>
            </a:extLst>
          </p:cNvPr>
          <p:cNvGrpSpPr/>
          <p:nvPr/>
        </p:nvGrpSpPr>
        <p:grpSpPr>
          <a:xfrm>
            <a:off x="5060047" y="1652098"/>
            <a:ext cx="312988" cy="502709"/>
            <a:chOff x="2868122" y="3915784"/>
            <a:chExt cx="532010" cy="952945"/>
          </a:xfrm>
        </p:grpSpPr>
        <p:sp>
          <p:nvSpPr>
            <p:cNvPr id="491" name="Rectangle: Rounded Corners 490">
              <a:extLst>
                <a:ext uri="{FF2B5EF4-FFF2-40B4-BE49-F238E27FC236}">
                  <a16:creationId xmlns:a16="http://schemas.microsoft.com/office/drawing/2014/main" id="{E87BC959-B965-4DFD-9B8E-CF1AD7F5FF4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2" name="Rectangle: Rounded Corners 491">
              <a:extLst>
                <a:ext uri="{FF2B5EF4-FFF2-40B4-BE49-F238E27FC236}">
                  <a16:creationId xmlns:a16="http://schemas.microsoft.com/office/drawing/2014/main" id="{A0D49680-53F7-46CC-A409-917AD1E260D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3" name="Rectangle: Rounded Corners 492">
              <a:extLst>
                <a:ext uri="{FF2B5EF4-FFF2-40B4-BE49-F238E27FC236}">
                  <a16:creationId xmlns:a16="http://schemas.microsoft.com/office/drawing/2014/main" id="{63A89F28-D6BC-481B-845C-8E6AAFF0B27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4" name="Rectangle 493">
              <a:extLst>
                <a:ext uri="{FF2B5EF4-FFF2-40B4-BE49-F238E27FC236}">
                  <a16:creationId xmlns:a16="http://schemas.microsoft.com/office/drawing/2014/main" id="{91F8F76A-21E2-4C48-8192-44F5A57D919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5" name="Group 494">
            <a:extLst>
              <a:ext uri="{FF2B5EF4-FFF2-40B4-BE49-F238E27FC236}">
                <a16:creationId xmlns:a16="http://schemas.microsoft.com/office/drawing/2014/main" id="{821B52ED-EC12-4BB1-BC43-AB072FFB8D7F}"/>
              </a:ext>
            </a:extLst>
          </p:cNvPr>
          <p:cNvGrpSpPr/>
          <p:nvPr/>
        </p:nvGrpSpPr>
        <p:grpSpPr>
          <a:xfrm>
            <a:off x="5375873" y="1652098"/>
            <a:ext cx="312988" cy="502709"/>
            <a:chOff x="2868122" y="3915784"/>
            <a:chExt cx="532010" cy="952945"/>
          </a:xfrm>
        </p:grpSpPr>
        <p:sp>
          <p:nvSpPr>
            <p:cNvPr id="496" name="Rectangle: Rounded Corners 495">
              <a:extLst>
                <a:ext uri="{FF2B5EF4-FFF2-40B4-BE49-F238E27FC236}">
                  <a16:creationId xmlns:a16="http://schemas.microsoft.com/office/drawing/2014/main" id="{5F9EDD6D-7316-495F-AA0E-E9020AC20B1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7" name="Rectangle: Rounded Corners 496">
              <a:extLst>
                <a:ext uri="{FF2B5EF4-FFF2-40B4-BE49-F238E27FC236}">
                  <a16:creationId xmlns:a16="http://schemas.microsoft.com/office/drawing/2014/main" id="{FC01A9D6-5F86-498E-AC71-2552153C230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8" name="Rectangle: Rounded Corners 497">
              <a:extLst>
                <a:ext uri="{FF2B5EF4-FFF2-40B4-BE49-F238E27FC236}">
                  <a16:creationId xmlns:a16="http://schemas.microsoft.com/office/drawing/2014/main" id="{97C593F1-A496-4D4E-BB54-66A6FDFBEE6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9" name="Rectangle 498">
              <a:extLst>
                <a:ext uri="{FF2B5EF4-FFF2-40B4-BE49-F238E27FC236}">
                  <a16:creationId xmlns:a16="http://schemas.microsoft.com/office/drawing/2014/main" id="{B3D9814D-7DD8-40D2-BA19-465482AA60E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500" name="Group 499">
            <a:extLst>
              <a:ext uri="{FF2B5EF4-FFF2-40B4-BE49-F238E27FC236}">
                <a16:creationId xmlns:a16="http://schemas.microsoft.com/office/drawing/2014/main" id="{DE293383-3C2B-4CFD-BB0F-3FCED9F448CA}"/>
              </a:ext>
            </a:extLst>
          </p:cNvPr>
          <p:cNvGrpSpPr/>
          <p:nvPr/>
        </p:nvGrpSpPr>
        <p:grpSpPr>
          <a:xfrm>
            <a:off x="5679863" y="1652098"/>
            <a:ext cx="312988" cy="502709"/>
            <a:chOff x="2868122" y="3915784"/>
            <a:chExt cx="532010" cy="952945"/>
          </a:xfrm>
        </p:grpSpPr>
        <p:sp>
          <p:nvSpPr>
            <p:cNvPr id="501" name="Rectangle: Rounded Corners 500">
              <a:extLst>
                <a:ext uri="{FF2B5EF4-FFF2-40B4-BE49-F238E27FC236}">
                  <a16:creationId xmlns:a16="http://schemas.microsoft.com/office/drawing/2014/main" id="{403369FA-DB92-4698-872F-4B79F32B0299}"/>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2" name="Rectangle: Rounded Corners 501">
              <a:extLst>
                <a:ext uri="{FF2B5EF4-FFF2-40B4-BE49-F238E27FC236}">
                  <a16:creationId xmlns:a16="http://schemas.microsoft.com/office/drawing/2014/main" id="{EF24F1B3-5BB1-4ACF-881B-CB7EAA36C97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3" name="Rectangle: Rounded Corners 502">
              <a:extLst>
                <a:ext uri="{FF2B5EF4-FFF2-40B4-BE49-F238E27FC236}">
                  <a16:creationId xmlns:a16="http://schemas.microsoft.com/office/drawing/2014/main" id="{D44B42AF-948C-4073-8811-597A9AE8FD0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4" name="Rectangle 503">
              <a:extLst>
                <a:ext uri="{FF2B5EF4-FFF2-40B4-BE49-F238E27FC236}">
                  <a16:creationId xmlns:a16="http://schemas.microsoft.com/office/drawing/2014/main" id="{F8F1B1D0-196B-441D-B1C3-8437F3951E8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cxnSp>
        <p:nvCxnSpPr>
          <p:cNvPr id="505" name="Straight Connector 504">
            <a:extLst>
              <a:ext uri="{FF2B5EF4-FFF2-40B4-BE49-F238E27FC236}">
                <a16:creationId xmlns:a16="http://schemas.microsoft.com/office/drawing/2014/main" id="{CA2E808A-266C-43CC-9CFE-4A61F55961E9}"/>
              </a:ext>
            </a:extLst>
          </p:cNvPr>
          <p:cNvCxnSpPr>
            <a:cxnSpLocks/>
          </p:cNvCxnSpPr>
          <p:nvPr/>
        </p:nvCxnSpPr>
        <p:spPr>
          <a:xfrm flipV="1">
            <a:off x="823669" y="162547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6" name="Rectangle 505">
            <a:extLst>
              <a:ext uri="{FF2B5EF4-FFF2-40B4-BE49-F238E27FC236}">
                <a16:creationId xmlns:a16="http://schemas.microsoft.com/office/drawing/2014/main" id="{0FA91E7E-BDA4-4E6A-9023-885C4D516AA0}"/>
              </a:ext>
            </a:extLst>
          </p:cNvPr>
          <p:cNvSpPr/>
          <p:nvPr/>
        </p:nvSpPr>
        <p:spPr>
          <a:xfrm>
            <a:off x="796310" y="254712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7" name="Straight Connector 506">
            <a:extLst>
              <a:ext uri="{FF2B5EF4-FFF2-40B4-BE49-F238E27FC236}">
                <a16:creationId xmlns:a16="http://schemas.microsoft.com/office/drawing/2014/main" id="{D9290237-506A-4242-85AB-E2E4C1653AAC}"/>
              </a:ext>
            </a:extLst>
          </p:cNvPr>
          <p:cNvCxnSpPr>
            <a:cxnSpLocks/>
          </p:cNvCxnSpPr>
          <p:nvPr/>
        </p:nvCxnSpPr>
        <p:spPr>
          <a:xfrm flipV="1">
            <a:off x="1140055" y="1633846"/>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8" name="Rectangle 507">
            <a:extLst>
              <a:ext uri="{FF2B5EF4-FFF2-40B4-BE49-F238E27FC236}">
                <a16:creationId xmlns:a16="http://schemas.microsoft.com/office/drawing/2014/main" id="{37A2632C-2660-45DA-B224-A6C30B69EBB7}"/>
              </a:ext>
            </a:extLst>
          </p:cNvPr>
          <p:cNvSpPr/>
          <p:nvPr/>
        </p:nvSpPr>
        <p:spPr>
          <a:xfrm>
            <a:off x="1112696" y="2555493"/>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9" name="Straight Connector 508">
            <a:extLst>
              <a:ext uri="{FF2B5EF4-FFF2-40B4-BE49-F238E27FC236}">
                <a16:creationId xmlns:a16="http://schemas.microsoft.com/office/drawing/2014/main" id="{25F49A96-757E-4337-BE43-AFEF2AB2AFE4}"/>
              </a:ext>
            </a:extLst>
          </p:cNvPr>
          <p:cNvCxnSpPr>
            <a:cxnSpLocks/>
          </p:cNvCxnSpPr>
          <p:nvPr/>
        </p:nvCxnSpPr>
        <p:spPr>
          <a:xfrm flipV="1">
            <a:off x="1454612"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0" name="Rectangle 509">
            <a:extLst>
              <a:ext uri="{FF2B5EF4-FFF2-40B4-BE49-F238E27FC236}">
                <a16:creationId xmlns:a16="http://schemas.microsoft.com/office/drawing/2014/main" id="{9FBF1714-6411-4DA7-B4B1-88B0DA3508ED}"/>
              </a:ext>
            </a:extLst>
          </p:cNvPr>
          <p:cNvSpPr/>
          <p:nvPr/>
        </p:nvSpPr>
        <p:spPr>
          <a:xfrm>
            <a:off x="1427253"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1" name="Straight Connector 510">
            <a:extLst>
              <a:ext uri="{FF2B5EF4-FFF2-40B4-BE49-F238E27FC236}">
                <a16:creationId xmlns:a16="http://schemas.microsoft.com/office/drawing/2014/main" id="{66528C25-6984-481B-AEBE-F6AE7FF3283C}"/>
              </a:ext>
            </a:extLst>
          </p:cNvPr>
          <p:cNvCxnSpPr>
            <a:cxnSpLocks/>
          </p:cNvCxnSpPr>
          <p:nvPr/>
        </p:nvCxnSpPr>
        <p:spPr>
          <a:xfrm flipV="1">
            <a:off x="1759219"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2" name="Rectangle 511">
            <a:extLst>
              <a:ext uri="{FF2B5EF4-FFF2-40B4-BE49-F238E27FC236}">
                <a16:creationId xmlns:a16="http://schemas.microsoft.com/office/drawing/2014/main" id="{E694A3E0-B83D-410F-80C0-44822084A490}"/>
              </a:ext>
            </a:extLst>
          </p:cNvPr>
          <p:cNvSpPr/>
          <p:nvPr/>
        </p:nvSpPr>
        <p:spPr>
          <a:xfrm>
            <a:off x="1731860"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3" name="Straight Connector 512">
            <a:extLst>
              <a:ext uri="{FF2B5EF4-FFF2-40B4-BE49-F238E27FC236}">
                <a16:creationId xmlns:a16="http://schemas.microsoft.com/office/drawing/2014/main" id="{188307CE-7328-4D99-8AC1-D545C0F2DCFA}"/>
              </a:ext>
            </a:extLst>
          </p:cNvPr>
          <p:cNvCxnSpPr>
            <a:cxnSpLocks/>
          </p:cNvCxnSpPr>
          <p:nvPr/>
        </p:nvCxnSpPr>
        <p:spPr>
          <a:xfrm flipV="1">
            <a:off x="2085281" y="165209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4" name="Rectangle 513">
            <a:extLst>
              <a:ext uri="{FF2B5EF4-FFF2-40B4-BE49-F238E27FC236}">
                <a16:creationId xmlns:a16="http://schemas.microsoft.com/office/drawing/2014/main" id="{8E48803C-2858-4080-8C69-ECE9D570CE5E}"/>
              </a:ext>
            </a:extLst>
          </p:cNvPr>
          <p:cNvSpPr/>
          <p:nvPr/>
        </p:nvSpPr>
        <p:spPr>
          <a:xfrm>
            <a:off x="2057922" y="257374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5" name="Straight Connector 514">
            <a:extLst>
              <a:ext uri="{FF2B5EF4-FFF2-40B4-BE49-F238E27FC236}">
                <a16:creationId xmlns:a16="http://schemas.microsoft.com/office/drawing/2014/main" id="{D623B293-4CB9-4121-9988-7EB82CCE7DD6}"/>
              </a:ext>
            </a:extLst>
          </p:cNvPr>
          <p:cNvCxnSpPr>
            <a:cxnSpLocks/>
          </p:cNvCxnSpPr>
          <p:nvPr/>
        </p:nvCxnSpPr>
        <p:spPr>
          <a:xfrm flipV="1">
            <a:off x="2406796"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6" name="Rectangle 515">
            <a:extLst>
              <a:ext uri="{FF2B5EF4-FFF2-40B4-BE49-F238E27FC236}">
                <a16:creationId xmlns:a16="http://schemas.microsoft.com/office/drawing/2014/main" id="{25600788-D182-4A61-8D86-FA84B0720889}"/>
              </a:ext>
            </a:extLst>
          </p:cNvPr>
          <p:cNvSpPr/>
          <p:nvPr/>
        </p:nvSpPr>
        <p:spPr>
          <a:xfrm>
            <a:off x="2379437"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7" name="Straight Connector 516">
            <a:extLst>
              <a:ext uri="{FF2B5EF4-FFF2-40B4-BE49-F238E27FC236}">
                <a16:creationId xmlns:a16="http://schemas.microsoft.com/office/drawing/2014/main" id="{DAD66D15-57A0-479D-BD9E-DB132F4B53F7}"/>
              </a:ext>
            </a:extLst>
          </p:cNvPr>
          <p:cNvCxnSpPr>
            <a:cxnSpLocks/>
          </p:cNvCxnSpPr>
          <p:nvPr/>
        </p:nvCxnSpPr>
        <p:spPr>
          <a:xfrm flipV="1">
            <a:off x="2692707"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8" name="Rectangle 517">
            <a:extLst>
              <a:ext uri="{FF2B5EF4-FFF2-40B4-BE49-F238E27FC236}">
                <a16:creationId xmlns:a16="http://schemas.microsoft.com/office/drawing/2014/main" id="{0DA40B15-EF45-44E8-9389-BF4726740083}"/>
              </a:ext>
            </a:extLst>
          </p:cNvPr>
          <p:cNvSpPr/>
          <p:nvPr/>
        </p:nvSpPr>
        <p:spPr>
          <a:xfrm>
            <a:off x="2665348"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9" name="Straight Connector 518">
            <a:extLst>
              <a:ext uri="{FF2B5EF4-FFF2-40B4-BE49-F238E27FC236}">
                <a16:creationId xmlns:a16="http://schemas.microsoft.com/office/drawing/2014/main" id="{1FD15E2E-7D9A-4B58-987B-A1988FF5A3BC}"/>
              </a:ext>
            </a:extLst>
          </p:cNvPr>
          <p:cNvCxnSpPr>
            <a:cxnSpLocks/>
          </p:cNvCxnSpPr>
          <p:nvPr/>
        </p:nvCxnSpPr>
        <p:spPr>
          <a:xfrm flipV="1">
            <a:off x="3017870"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0" name="Rectangle 519">
            <a:extLst>
              <a:ext uri="{FF2B5EF4-FFF2-40B4-BE49-F238E27FC236}">
                <a16:creationId xmlns:a16="http://schemas.microsoft.com/office/drawing/2014/main" id="{FC21FF8E-B15C-47E4-BCD7-905DDCBBBE41}"/>
              </a:ext>
            </a:extLst>
          </p:cNvPr>
          <p:cNvSpPr/>
          <p:nvPr/>
        </p:nvSpPr>
        <p:spPr>
          <a:xfrm>
            <a:off x="2990511"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1" name="Straight Connector 520">
            <a:extLst>
              <a:ext uri="{FF2B5EF4-FFF2-40B4-BE49-F238E27FC236}">
                <a16:creationId xmlns:a16="http://schemas.microsoft.com/office/drawing/2014/main" id="{7E552B22-1EFB-45FF-9890-8D6B5EA68630}"/>
              </a:ext>
            </a:extLst>
          </p:cNvPr>
          <p:cNvCxnSpPr>
            <a:cxnSpLocks/>
          </p:cNvCxnSpPr>
          <p:nvPr/>
        </p:nvCxnSpPr>
        <p:spPr>
          <a:xfrm flipV="1">
            <a:off x="3339635"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2" name="Rectangle 521">
            <a:extLst>
              <a:ext uri="{FF2B5EF4-FFF2-40B4-BE49-F238E27FC236}">
                <a16:creationId xmlns:a16="http://schemas.microsoft.com/office/drawing/2014/main" id="{5C38F338-894A-4A2D-81C5-AEA7F1AB1D88}"/>
              </a:ext>
            </a:extLst>
          </p:cNvPr>
          <p:cNvSpPr/>
          <p:nvPr/>
        </p:nvSpPr>
        <p:spPr>
          <a:xfrm>
            <a:off x="3312276"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3" name="Straight Connector 522">
            <a:extLst>
              <a:ext uri="{FF2B5EF4-FFF2-40B4-BE49-F238E27FC236}">
                <a16:creationId xmlns:a16="http://schemas.microsoft.com/office/drawing/2014/main" id="{3764F660-C3C8-4BAE-805D-D67F8867C22C}"/>
              </a:ext>
            </a:extLst>
          </p:cNvPr>
          <p:cNvCxnSpPr>
            <a:cxnSpLocks/>
          </p:cNvCxnSpPr>
          <p:nvPr/>
        </p:nvCxnSpPr>
        <p:spPr>
          <a:xfrm flipV="1">
            <a:off x="3645760"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4" name="Rectangle 523">
            <a:extLst>
              <a:ext uri="{FF2B5EF4-FFF2-40B4-BE49-F238E27FC236}">
                <a16:creationId xmlns:a16="http://schemas.microsoft.com/office/drawing/2014/main" id="{D825D934-9E62-41AE-9E52-99172B5DD6F4}"/>
              </a:ext>
            </a:extLst>
          </p:cNvPr>
          <p:cNvSpPr/>
          <p:nvPr/>
        </p:nvSpPr>
        <p:spPr>
          <a:xfrm>
            <a:off x="3618401"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5" name="Straight Connector 524">
            <a:extLst>
              <a:ext uri="{FF2B5EF4-FFF2-40B4-BE49-F238E27FC236}">
                <a16:creationId xmlns:a16="http://schemas.microsoft.com/office/drawing/2014/main" id="{83C9810C-DC2A-4613-B2B2-4CE934528310}"/>
              </a:ext>
            </a:extLst>
          </p:cNvPr>
          <p:cNvCxnSpPr>
            <a:cxnSpLocks/>
          </p:cNvCxnSpPr>
          <p:nvPr/>
        </p:nvCxnSpPr>
        <p:spPr>
          <a:xfrm flipV="1">
            <a:off x="3958993"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6" name="Rectangle 525">
            <a:extLst>
              <a:ext uri="{FF2B5EF4-FFF2-40B4-BE49-F238E27FC236}">
                <a16:creationId xmlns:a16="http://schemas.microsoft.com/office/drawing/2014/main" id="{E29A9739-DB49-4BF8-9DA2-CB28248B5A82}"/>
              </a:ext>
            </a:extLst>
          </p:cNvPr>
          <p:cNvSpPr/>
          <p:nvPr/>
        </p:nvSpPr>
        <p:spPr>
          <a:xfrm>
            <a:off x="3931634"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7" name="Straight Connector 526">
            <a:extLst>
              <a:ext uri="{FF2B5EF4-FFF2-40B4-BE49-F238E27FC236}">
                <a16:creationId xmlns:a16="http://schemas.microsoft.com/office/drawing/2014/main" id="{7F5F17B1-CD6E-468B-8FB6-01C9DD802E61}"/>
              </a:ext>
            </a:extLst>
          </p:cNvPr>
          <p:cNvCxnSpPr>
            <a:cxnSpLocks/>
          </p:cNvCxnSpPr>
          <p:nvPr/>
        </p:nvCxnSpPr>
        <p:spPr>
          <a:xfrm flipV="1">
            <a:off x="4264418" y="162547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8" name="Rectangle 527">
            <a:extLst>
              <a:ext uri="{FF2B5EF4-FFF2-40B4-BE49-F238E27FC236}">
                <a16:creationId xmlns:a16="http://schemas.microsoft.com/office/drawing/2014/main" id="{09DDD0F6-CFF6-4FE9-BDA2-1DBACE16E83E}"/>
              </a:ext>
            </a:extLst>
          </p:cNvPr>
          <p:cNvSpPr/>
          <p:nvPr/>
        </p:nvSpPr>
        <p:spPr>
          <a:xfrm>
            <a:off x="4237059" y="254712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9" name="Straight Connector 528">
            <a:extLst>
              <a:ext uri="{FF2B5EF4-FFF2-40B4-BE49-F238E27FC236}">
                <a16:creationId xmlns:a16="http://schemas.microsoft.com/office/drawing/2014/main" id="{E8B737BA-4111-4761-975F-7CBF61AC5B39}"/>
              </a:ext>
            </a:extLst>
          </p:cNvPr>
          <p:cNvCxnSpPr>
            <a:cxnSpLocks/>
          </p:cNvCxnSpPr>
          <p:nvPr/>
        </p:nvCxnSpPr>
        <p:spPr>
          <a:xfrm flipV="1">
            <a:off x="4597215" y="1633846"/>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0" name="Rectangle 529">
            <a:extLst>
              <a:ext uri="{FF2B5EF4-FFF2-40B4-BE49-F238E27FC236}">
                <a16:creationId xmlns:a16="http://schemas.microsoft.com/office/drawing/2014/main" id="{3FADC572-15A6-4804-9386-C12286C85A83}"/>
              </a:ext>
            </a:extLst>
          </p:cNvPr>
          <p:cNvSpPr/>
          <p:nvPr/>
        </p:nvSpPr>
        <p:spPr>
          <a:xfrm>
            <a:off x="4569856" y="2555493"/>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1" name="Straight Connector 530">
            <a:extLst>
              <a:ext uri="{FF2B5EF4-FFF2-40B4-BE49-F238E27FC236}">
                <a16:creationId xmlns:a16="http://schemas.microsoft.com/office/drawing/2014/main" id="{DF5AD098-60E8-4941-9C81-A9FF7AE30884}"/>
              </a:ext>
            </a:extLst>
          </p:cNvPr>
          <p:cNvCxnSpPr>
            <a:cxnSpLocks/>
          </p:cNvCxnSpPr>
          <p:nvPr/>
        </p:nvCxnSpPr>
        <p:spPr>
          <a:xfrm flipV="1">
            <a:off x="4903342"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2" name="Rectangle 531">
            <a:extLst>
              <a:ext uri="{FF2B5EF4-FFF2-40B4-BE49-F238E27FC236}">
                <a16:creationId xmlns:a16="http://schemas.microsoft.com/office/drawing/2014/main" id="{C83DF82E-14FD-4014-A015-5ADF7A59131E}"/>
              </a:ext>
            </a:extLst>
          </p:cNvPr>
          <p:cNvSpPr/>
          <p:nvPr/>
        </p:nvSpPr>
        <p:spPr>
          <a:xfrm>
            <a:off x="4875983"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3" name="Straight Connector 532">
            <a:extLst>
              <a:ext uri="{FF2B5EF4-FFF2-40B4-BE49-F238E27FC236}">
                <a16:creationId xmlns:a16="http://schemas.microsoft.com/office/drawing/2014/main" id="{C72AAF1B-501E-40F3-8F86-55CB1AD59A20}"/>
              </a:ext>
            </a:extLst>
          </p:cNvPr>
          <p:cNvCxnSpPr>
            <a:cxnSpLocks/>
          </p:cNvCxnSpPr>
          <p:nvPr/>
        </p:nvCxnSpPr>
        <p:spPr>
          <a:xfrm flipV="1">
            <a:off x="5217671" y="165396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4" name="Rectangle 533">
            <a:extLst>
              <a:ext uri="{FF2B5EF4-FFF2-40B4-BE49-F238E27FC236}">
                <a16:creationId xmlns:a16="http://schemas.microsoft.com/office/drawing/2014/main" id="{2D790485-8618-4029-B69E-955CBB084C39}"/>
              </a:ext>
            </a:extLst>
          </p:cNvPr>
          <p:cNvSpPr/>
          <p:nvPr/>
        </p:nvSpPr>
        <p:spPr>
          <a:xfrm>
            <a:off x="5190312" y="257561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5" name="Straight Connector 534">
            <a:extLst>
              <a:ext uri="{FF2B5EF4-FFF2-40B4-BE49-F238E27FC236}">
                <a16:creationId xmlns:a16="http://schemas.microsoft.com/office/drawing/2014/main" id="{AFA47977-7473-4AFC-95B1-0A8D6056D5AD}"/>
              </a:ext>
            </a:extLst>
          </p:cNvPr>
          <p:cNvCxnSpPr>
            <a:cxnSpLocks/>
          </p:cNvCxnSpPr>
          <p:nvPr/>
        </p:nvCxnSpPr>
        <p:spPr>
          <a:xfrm flipV="1">
            <a:off x="5530658" y="16438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6" name="Rectangle 535">
            <a:extLst>
              <a:ext uri="{FF2B5EF4-FFF2-40B4-BE49-F238E27FC236}">
                <a16:creationId xmlns:a16="http://schemas.microsoft.com/office/drawing/2014/main" id="{40526285-FC13-4936-B9B8-FF57A66D8103}"/>
              </a:ext>
            </a:extLst>
          </p:cNvPr>
          <p:cNvSpPr/>
          <p:nvPr/>
        </p:nvSpPr>
        <p:spPr>
          <a:xfrm>
            <a:off x="5503299" y="25654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7" name="Straight Connector 536">
            <a:extLst>
              <a:ext uri="{FF2B5EF4-FFF2-40B4-BE49-F238E27FC236}">
                <a16:creationId xmlns:a16="http://schemas.microsoft.com/office/drawing/2014/main" id="{384E2AB2-C676-48F7-85F2-2FA936FC70CC}"/>
              </a:ext>
            </a:extLst>
          </p:cNvPr>
          <p:cNvCxnSpPr>
            <a:cxnSpLocks/>
          </p:cNvCxnSpPr>
          <p:nvPr/>
        </p:nvCxnSpPr>
        <p:spPr>
          <a:xfrm flipV="1">
            <a:off x="5816286" y="165396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8" name="Rectangle 537">
            <a:extLst>
              <a:ext uri="{FF2B5EF4-FFF2-40B4-BE49-F238E27FC236}">
                <a16:creationId xmlns:a16="http://schemas.microsoft.com/office/drawing/2014/main" id="{F34242F4-6B73-4B2F-9BB7-D35479DE05BD}"/>
              </a:ext>
            </a:extLst>
          </p:cNvPr>
          <p:cNvSpPr/>
          <p:nvPr/>
        </p:nvSpPr>
        <p:spPr>
          <a:xfrm>
            <a:off x="5788927" y="257561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6F61FD2-FAB6-465E-A06D-EA5E71338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6066144" y="1653968"/>
            <a:ext cx="1410432" cy="1542336"/>
          </a:xfrm>
          <a:prstGeom prst="rect">
            <a:avLst/>
          </a:prstGeom>
        </p:spPr>
      </p:pic>
      <p:pic>
        <p:nvPicPr>
          <p:cNvPr id="12" name="Graphic 11" descr="Walk">
            <a:extLst>
              <a:ext uri="{FF2B5EF4-FFF2-40B4-BE49-F238E27FC236}">
                <a16:creationId xmlns:a16="http://schemas.microsoft.com/office/drawing/2014/main" id="{C10E085C-2BF9-4E89-ADBC-30B98F6CFE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989527" y="1551906"/>
            <a:ext cx="695719" cy="914400"/>
          </a:xfrm>
          <a:prstGeom prst="rect">
            <a:avLst/>
          </a:prstGeom>
        </p:spPr>
      </p:pic>
      <p:pic>
        <p:nvPicPr>
          <p:cNvPr id="13" name="Picture 12">
            <a:extLst>
              <a:ext uri="{FF2B5EF4-FFF2-40B4-BE49-F238E27FC236}">
                <a16:creationId xmlns:a16="http://schemas.microsoft.com/office/drawing/2014/main" id="{7BEC234D-E94D-4908-B333-85BB18301F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61435" y="3395680"/>
            <a:ext cx="1647165" cy="935427"/>
          </a:xfrm>
          <a:prstGeom prst="rect">
            <a:avLst/>
          </a:prstGeom>
        </p:spPr>
      </p:pic>
      <p:pic>
        <p:nvPicPr>
          <p:cNvPr id="16" name="Graphic 15" descr="Close">
            <a:extLst>
              <a:ext uri="{FF2B5EF4-FFF2-40B4-BE49-F238E27FC236}">
                <a16:creationId xmlns:a16="http://schemas.microsoft.com/office/drawing/2014/main" id="{AEC97A7B-E873-4247-AE38-27FBF0A6F05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85341" y="3648526"/>
            <a:ext cx="739533" cy="739533"/>
          </a:xfrm>
          <a:prstGeom prst="rect">
            <a:avLst/>
          </a:prstGeom>
        </p:spPr>
      </p:pic>
    </p:spTree>
    <p:extLst>
      <p:ext uri="{BB962C8B-B14F-4D97-AF65-F5344CB8AC3E}">
        <p14:creationId xmlns:p14="http://schemas.microsoft.com/office/powerpoint/2010/main" val="342935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75404" y="2288909"/>
            <a:ext cx="6400800" cy="497682"/>
          </a:xfrm>
        </p:spPr>
        <p:txBody>
          <a:bodyPr/>
          <a:lstStyle/>
          <a:p>
            <a:r>
              <a:rPr lang="en-GB" dirty="0"/>
              <a:t>Toyota Deeside, UK</a:t>
            </a:r>
          </a:p>
        </p:txBody>
      </p:sp>
      <p:sp>
        <p:nvSpPr>
          <p:cNvPr id="2" name="Tijdelijke aanduiding voor datum 1">
            <a:extLst>
              <a:ext uri="{FF2B5EF4-FFF2-40B4-BE49-F238E27FC236}">
                <a16:creationId xmlns:a16="http://schemas.microsoft.com/office/drawing/2014/main" id="{80C33BFF-5148-8245-8BCB-D619E55D6B1D}"/>
              </a:ext>
            </a:extLst>
          </p:cNvPr>
          <p:cNvSpPr>
            <a:spLocks noGrp="1"/>
          </p:cNvSpPr>
          <p:nvPr>
            <p:ph type="dt" sz="half" idx="10"/>
          </p:nvPr>
        </p:nvSpPr>
        <p:spPr>
          <a:xfrm>
            <a:off x="888593" y="2786590"/>
            <a:ext cx="3385695" cy="977335"/>
          </a:xfrm>
        </p:spPr>
        <p:txBody>
          <a:bodyPr/>
          <a:lstStyle/>
          <a:p>
            <a:pPr algn="l"/>
            <a:r>
              <a:rPr lang="en-US" dirty="0"/>
              <a:t>Toyota Motor Manufacturing (UK) Ltd.</a:t>
            </a:r>
            <a:br>
              <a:rPr lang="en-US" dirty="0"/>
            </a:br>
            <a:r>
              <a:rPr lang="en-US" dirty="0"/>
              <a:t>Deeside Industrial Park, Tenth Ave, Deeside, CH5 2TW</a:t>
            </a:r>
            <a:r>
              <a:rPr lang="en-GB" dirty="0"/>
              <a:t>.</a:t>
            </a:r>
            <a:endParaRPr lang="nl-NL" dirty="0"/>
          </a:p>
        </p:txBody>
      </p:sp>
    </p:spTree>
    <p:extLst>
      <p:ext uri="{BB962C8B-B14F-4D97-AF65-F5344CB8AC3E}">
        <p14:creationId xmlns:p14="http://schemas.microsoft.com/office/powerpoint/2010/main" val="303402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23900-631C-4F53-9C18-6E80DCD64AEA}"/>
              </a:ext>
            </a:extLst>
          </p:cNvPr>
          <p:cNvSpPr>
            <a:spLocks noGrp="1"/>
          </p:cNvSpPr>
          <p:nvPr>
            <p:ph sz="half" idx="1"/>
          </p:nvPr>
        </p:nvSpPr>
        <p:spPr/>
        <p:txBody>
          <a:bodyPr/>
          <a:lstStyle/>
          <a:p>
            <a:endParaRPr lang="en-GB"/>
          </a:p>
        </p:txBody>
      </p:sp>
      <p:sp>
        <p:nvSpPr>
          <p:cNvPr id="4" name="Title 3">
            <a:extLst>
              <a:ext uri="{FF2B5EF4-FFF2-40B4-BE49-F238E27FC236}">
                <a16:creationId xmlns:a16="http://schemas.microsoft.com/office/drawing/2014/main" id="{A5B1C111-3232-4450-B157-85CD2C6626CF}"/>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09D2236E-BC43-4A63-B3AA-53ECB081535A}"/>
              </a:ext>
            </a:extLst>
          </p:cNvPr>
          <p:cNvSpPr>
            <a:spLocks noGrp="1"/>
          </p:cNvSpPr>
          <p:nvPr>
            <p:ph type="body" idx="10"/>
          </p:nvPr>
        </p:nvSpPr>
        <p:spPr/>
        <p:txBody>
          <a:bodyPr/>
          <a:lstStyle/>
          <a:p>
            <a:endParaRPr lang="en-GB"/>
          </a:p>
        </p:txBody>
      </p:sp>
      <p:pic>
        <p:nvPicPr>
          <p:cNvPr id="6" name="Picture 5">
            <a:extLst>
              <a:ext uri="{FF2B5EF4-FFF2-40B4-BE49-F238E27FC236}">
                <a16:creationId xmlns:a16="http://schemas.microsoft.com/office/drawing/2014/main" id="{02388F86-243A-41C4-A8CD-A421B42399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03578" y="-503578"/>
            <a:ext cx="5031694" cy="6038851"/>
          </a:xfrm>
          <a:prstGeom prst="rect">
            <a:avLst/>
          </a:prstGeom>
        </p:spPr>
      </p:pic>
    </p:spTree>
    <p:extLst>
      <p:ext uri="{BB962C8B-B14F-4D97-AF65-F5344CB8AC3E}">
        <p14:creationId xmlns:p14="http://schemas.microsoft.com/office/powerpoint/2010/main" val="2460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50412-DD96-43FF-9106-D66BE58D47B8}"/>
              </a:ext>
            </a:extLst>
          </p:cNvPr>
          <p:cNvSpPr>
            <a:spLocks noGrp="1"/>
          </p:cNvSpPr>
          <p:nvPr>
            <p:ph sz="half" idx="1"/>
          </p:nvPr>
        </p:nvSpPr>
        <p:spPr/>
        <p:txBody>
          <a:bodyPr/>
          <a:lstStyle/>
          <a:p>
            <a:endParaRPr lang="en-NL"/>
          </a:p>
        </p:txBody>
      </p:sp>
      <p:sp>
        <p:nvSpPr>
          <p:cNvPr id="3" name="Content Placeholder 2">
            <a:extLst>
              <a:ext uri="{FF2B5EF4-FFF2-40B4-BE49-F238E27FC236}">
                <a16:creationId xmlns:a16="http://schemas.microsoft.com/office/drawing/2014/main" id="{ABBEAF2D-257C-443B-86E9-91742EE06134}"/>
              </a:ext>
            </a:extLst>
          </p:cNvPr>
          <p:cNvSpPr>
            <a:spLocks noGrp="1"/>
          </p:cNvSpPr>
          <p:nvPr>
            <p:ph sz="half" idx="2"/>
          </p:nvPr>
        </p:nvSpPr>
        <p:spPr/>
        <p:txBody>
          <a:bodyPr/>
          <a:lstStyle/>
          <a:p>
            <a:endParaRPr lang="en-NL"/>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Emergency Numbers</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pic>
        <p:nvPicPr>
          <p:cNvPr id="6" name="Picture 5">
            <a:extLst>
              <a:ext uri="{FF2B5EF4-FFF2-40B4-BE49-F238E27FC236}">
                <a16:creationId xmlns:a16="http://schemas.microsoft.com/office/drawing/2014/main" id="{303402D8-37C2-406B-99D1-31489A13E8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37018"/>
            <a:ext cx="9144000" cy="3669464"/>
          </a:xfrm>
          <a:prstGeom prst="rect">
            <a:avLst/>
          </a:prstGeom>
        </p:spPr>
      </p:pic>
    </p:spTree>
    <p:extLst>
      <p:ext uri="{BB962C8B-B14F-4D97-AF65-F5344CB8AC3E}">
        <p14:creationId xmlns:p14="http://schemas.microsoft.com/office/powerpoint/2010/main" val="141797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Strapping – </a:t>
            </a:r>
            <a:r>
              <a:rPr lang="en-GB" dirty="0" err="1"/>
              <a:t>Kolox</a:t>
            </a:r>
            <a:endParaRPr lang="en-NL" dirty="0"/>
          </a:p>
        </p:txBody>
      </p:sp>
      <p:grpSp>
        <p:nvGrpSpPr>
          <p:cNvPr id="60" name="Group 59">
            <a:extLst>
              <a:ext uri="{FF2B5EF4-FFF2-40B4-BE49-F238E27FC236}">
                <a16:creationId xmlns:a16="http://schemas.microsoft.com/office/drawing/2014/main" id="{004E0F82-412A-4F38-AB85-CAFE6F367115}"/>
              </a:ext>
            </a:extLst>
          </p:cNvPr>
          <p:cNvGrpSpPr/>
          <p:nvPr/>
        </p:nvGrpSpPr>
        <p:grpSpPr>
          <a:xfrm>
            <a:off x="665714" y="2148879"/>
            <a:ext cx="312988" cy="502709"/>
            <a:chOff x="2868122" y="3915784"/>
            <a:chExt cx="532010" cy="952945"/>
          </a:xfrm>
        </p:grpSpPr>
        <p:sp>
          <p:nvSpPr>
            <p:cNvPr id="61" name="Rectangle: Rounded Corners 60">
              <a:extLst>
                <a:ext uri="{FF2B5EF4-FFF2-40B4-BE49-F238E27FC236}">
                  <a16:creationId xmlns:a16="http://schemas.microsoft.com/office/drawing/2014/main" id="{37B76227-5839-4041-B60F-D344590D9C0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01BF068C-316D-42D2-939E-45685366C69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987F0625-0F42-43A1-A71E-02290C8EDA0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4462623-105C-49B9-9C20-F7CA9C04CE9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86" name="Picture 7" descr="LS505-7">
            <a:extLst>
              <a:ext uri="{FF2B5EF4-FFF2-40B4-BE49-F238E27FC236}">
                <a16:creationId xmlns:a16="http://schemas.microsoft.com/office/drawing/2014/main" id="{5DE01C47-3BC7-49BD-A13A-904AFC0125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7942" y="987155"/>
            <a:ext cx="565304"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Rectangle 187">
            <a:extLst>
              <a:ext uri="{FF2B5EF4-FFF2-40B4-BE49-F238E27FC236}">
                <a16:creationId xmlns:a16="http://schemas.microsoft.com/office/drawing/2014/main" id="{4752D2DF-E384-47DC-A0A9-4FF02D690355}"/>
              </a:ext>
            </a:extLst>
          </p:cNvPr>
          <p:cNvSpPr/>
          <p:nvPr/>
        </p:nvSpPr>
        <p:spPr>
          <a:xfrm>
            <a:off x="2953699" y="1029709"/>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A83BB5DC-AD86-4F13-987E-62A2B04E2434}"/>
              </a:ext>
            </a:extLst>
          </p:cNvPr>
          <p:cNvCxnSpPr>
            <a:cxnSpLocks/>
          </p:cNvCxnSpPr>
          <p:nvPr/>
        </p:nvCxnSpPr>
        <p:spPr>
          <a:xfrm flipV="1">
            <a:off x="3082426" y="1094559"/>
            <a:ext cx="3454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6A8F63A3-21C4-454E-9BB0-41D16D8C209A}"/>
              </a:ext>
            </a:extLst>
          </p:cNvPr>
          <p:cNvSpPr txBox="1"/>
          <p:nvPr/>
        </p:nvSpPr>
        <p:spPr>
          <a:xfrm>
            <a:off x="2623287" y="898500"/>
            <a:ext cx="247554" cy="369332"/>
          </a:xfrm>
          <a:prstGeom prst="rect">
            <a:avLst/>
          </a:prstGeom>
          <a:noFill/>
        </p:spPr>
        <p:txBody>
          <a:bodyPr wrap="square" rtlCol="0">
            <a:spAutoFit/>
          </a:bodyPr>
          <a:lstStyle/>
          <a:p>
            <a:r>
              <a:rPr lang="en-GB" dirty="0"/>
              <a:t>=</a:t>
            </a:r>
          </a:p>
        </p:txBody>
      </p:sp>
      <p:sp>
        <p:nvSpPr>
          <p:cNvPr id="3" name="TextBox 2">
            <a:extLst>
              <a:ext uri="{FF2B5EF4-FFF2-40B4-BE49-F238E27FC236}">
                <a16:creationId xmlns:a16="http://schemas.microsoft.com/office/drawing/2014/main" id="{FE855739-4712-445C-9735-F8571AEB279F}"/>
              </a:ext>
            </a:extLst>
          </p:cNvPr>
          <p:cNvSpPr txBox="1"/>
          <p:nvPr/>
        </p:nvSpPr>
        <p:spPr>
          <a:xfrm>
            <a:off x="1421941" y="3338728"/>
            <a:ext cx="6054635"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No straps are required</a:t>
            </a:r>
          </a:p>
        </p:txBody>
      </p:sp>
      <p:grpSp>
        <p:nvGrpSpPr>
          <p:cNvPr id="240" name="Group 239">
            <a:extLst>
              <a:ext uri="{FF2B5EF4-FFF2-40B4-BE49-F238E27FC236}">
                <a16:creationId xmlns:a16="http://schemas.microsoft.com/office/drawing/2014/main" id="{4E41EE0C-B758-452E-93B7-604A24AD6234}"/>
              </a:ext>
            </a:extLst>
          </p:cNvPr>
          <p:cNvGrpSpPr/>
          <p:nvPr/>
        </p:nvGrpSpPr>
        <p:grpSpPr>
          <a:xfrm>
            <a:off x="568900" y="1571710"/>
            <a:ext cx="5488720" cy="1584325"/>
            <a:chOff x="5039585" y="1859977"/>
            <a:chExt cx="3816350" cy="1584325"/>
          </a:xfrm>
        </p:grpSpPr>
        <p:grpSp>
          <p:nvGrpSpPr>
            <p:cNvPr id="241" name="Group 23">
              <a:extLst>
                <a:ext uri="{FF2B5EF4-FFF2-40B4-BE49-F238E27FC236}">
                  <a16:creationId xmlns:a16="http://schemas.microsoft.com/office/drawing/2014/main" id="{F1F2978C-0A00-4310-8254-03938E5C0751}"/>
                </a:ext>
              </a:extLst>
            </p:cNvPr>
            <p:cNvGrpSpPr>
              <a:grpSpLocks/>
            </p:cNvGrpSpPr>
            <p:nvPr/>
          </p:nvGrpSpPr>
          <p:grpSpPr bwMode="auto">
            <a:xfrm>
              <a:off x="5039585" y="1859977"/>
              <a:ext cx="3816350" cy="1584325"/>
              <a:chOff x="0" y="2840"/>
              <a:chExt cx="3515" cy="1480"/>
            </a:xfrm>
          </p:grpSpPr>
          <p:sp>
            <p:nvSpPr>
              <p:cNvPr id="245" name="Rectangle 14">
                <a:extLst>
                  <a:ext uri="{FF2B5EF4-FFF2-40B4-BE49-F238E27FC236}">
                    <a16:creationId xmlns:a16="http://schemas.microsoft.com/office/drawing/2014/main" id="{53F4972D-9C6E-474F-9BA7-588E6BFD06E9}"/>
                  </a:ext>
                </a:extLst>
              </p:cNvPr>
              <p:cNvSpPr>
                <a:spLocks noChangeArrowheads="1"/>
              </p:cNvSpPr>
              <p:nvPr/>
            </p:nvSpPr>
            <p:spPr bwMode="auto">
              <a:xfrm>
                <a:off x="0" y="3849"/>
                <a:ext cx="3515" cy="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6" name="Rectangle 15">
                <a:extLst>
                  <a:ext uri="{FF2B5EF4-FFF2-40B4-BE49-F238E27FC236}">
                    <a16:creationId xmlns:a16="http://schemas.microsoft.com/office/drawing/2014/main" id="{1E8F7B39-4E77-4365-95A2-226818C08787}"/>
                  </a:ext>
                </a:extLst>
              </p:cNvPr>
              <p:cNvSpPr>
                <a:spLocks noChangeArrowheads="1"/>
              </p:cNvSpPr>
              <p:nvPr/>
            </p:nvSpPr>
            <p:spPr bwMode="auto">
              <a:xfrm>
                <a:off x="6" y="2840"/>
                <a:ext cx="56" cy="100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7" name="AutoShape 20">
                <a:extLst>
                  <a:ext uri="{FF2B5EF4-FFF2-40B4-BE49-F238E27FC236}">
                    <a16:creationId xmlns:a16="http://schemas.microsoft.com/office/drawing/2014/main" id="{11121384-DE15-4617-B7BF-C86E8F374E62}"/>
                  </a:ext>
                </a:extLst>
              </p:cNvPr>
              <p:cNvSpPr>
                <a:spLocks noChangeArrowheads="1"/>
              </p:cNvSpPr>
              <p:nvPr/>
            </p:nvSpPr>
            <p:spPr bwMode="auto">
              <a:xfrm>
                <a:off x="235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AutoShape 21">
                <a:extLst>
                  <a:ext uri="{FF2B5EF4-FFF2-40B4-BE49-F238E27FC236}">
                    <a16:creationId xmlns:a16="http://schemas.microsoft.com/office/drawing/2014/main" id="{7176C324-65B6-4334-868D-2E87045B5FC4}"/>
                  </a:ext>
                </a:extLst>
              </p:cNvPr>
              <p:cNvSpPr>
                <a:spLocks noChangeArrowheads="1"/>
              </p:cNvSpPr>
              <p:nvPr/>
            </p:nvSpPr>
            <p:spPr bwMode="auto">
              <a:xfrm>
                <a:off x="186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AutoShape 22">
                <a:extLst>
                  <a:ext uri="{FF2B5EF4-FFF2-40B4-BE49-F238E27FC236}">
                    <a16:creationId xmlns:a16="http://schemas.microsoft.com/office/drawing/2014/main" id="{F7170FFE-5179-44EE-9C71-98DE5DD5BB28}"/>
                  </a:ext>
                </a:extLst>
              </p:cNvPr>
              <p:cNvSpPr>
                <a:spLocks noChangeArrowheads="1"/>
              </p:cNvSpPr>
              <p:nvPr/>
            </p:nvSpPr>
            <p:spPr bwMode="auto">
              <a:xfrm>
                <a:off x="2855"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242" name="Straight Connector 241">
              <a:extLst>
                <a:ext uri="{FF2B5EF4-FFF2-40B4-BE49-F238E27FC236}">
                  <a16:creationId xmlns:a16="http://schemas.microsoft.com/office/drawing/2014/main" id="{D7EF5D2F-930F-4668-915D-CADE9D046441}"/>
                </a:ext>
              </a:extLst>
            </p:cNvPr>
            <p:cNvCxnSpPr>
              <a:stCxn id="246" idx="0"/>
            </p:cNvCxnSpPr>
            <p:nvPr/>
          </p:nvCxnSpPr>
          <p:spPr>
            <a:xfrm>
              <a:off x="5076500" y="1859977"/>
              <a:ext cx="377943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92E240A-FCEE-4996-8A64-D3DB7447B6E2}"/>
                </a:ext>
              </a:extLst>
            </p:cNvPr>
            <p:cNvCxnSpPr>
              <a:stCxn id="245" idx="3"/>
            </p:cNvCxnSpPr>
            <p:nvPr/>
          </p:nvCxnSpPr>
          <p:spPr>
            <a:xfrm flipV="1">
              <a:off x="8855935" y="1859977"/>
              <a:ext cx="0" cy="10999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4" name="Rectangle 243">
              <a:extLst>
                <a:ext uri="{FF2B5EF4-FFF2-40B4-BE49-F238E27FC236}">
                  <a16:creationId xmlns:a16="http://schemas.microsoft.com/office/drawing/2014/main" id="{B2597612-325E-44C1-9A4C-956F836BD4B4}"/>
                </a:ext>
              </a:extLst>
            </p:cNvPr>
            <p:cNvSpPr/>
            <p:nvPr/>
          </p:nvSpPr>
          <p:spPr>
            <a:xfrm>
              <a:off x="5727977" y="2997764"/>
              <a:ext cx="45719" cy="446538"/>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01BF3354-2485-419E-99E7-2E73EA9A78D7}"/>
              </a:ext>
            </a:extLst>
          </p:cNvPr>
          <p:cNvGrpSpPr/>
          <p:nvPr/>
        </p:nvGrpSpPr>
        <p:grpSpPr>
          <a:xfrm>
            <a:off x="980162" y="2148879"/>
            <a:ext cx="312988" cy="502709"/>
            <a:chOff x="2868122" y="3915784"/>
            <a:chExt cx="532010" cy="952945"/>
          </a:xfrm>
        </p:grpSpPr>
        <p:sp>
          <p:nvSpPr>
            <p:cNvPr id="341" name="Rectangle: Rounded Corners 340">
              <a:extLst>
                <a:ext uri="{FF2B5EF4-FFF2-40B4-BE49-F238E27FC236}">
                  <a16:creationId xmlns:a16="http://schemas.microsoft.com/office/drawing/2014/main" id="{3D887DA8-F88D-43DB-85B4-E9E976DBBCD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2" name="Rectangle: Rounded Corners 341">
              <a:extLst>
                <a:ext uri="{FF2B5EF4-FFF2-40B4-BE49-F238E27FC236}">
                  <a16:creationId xmlns:a16="http://schemas.microsoft.com/office/drawing/2014/main" id="{7D828151-2ABE-43D6-9392-08071BD6018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3" name="Rectangle: Rounded Corners 342">
              <a:extLst>
                <a:ext uri="{FF2B5EF4-FFF2-40B4-BE49-F238E27FC236}">
                  <a16:creationId xmlns:a16="http://schemas.microsoft.com/office/drawing/2014/main" id="{AEC3FE9C-586F-473B-A9DD-1EA5F805EB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4C2DB650-4D87-40A2-B0DC-4F0D0375F3CB}"/>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45" name="Group 344">
            <a:extLst>
              <a:ext uri="{FF2B5EF4-FFF2-40B4-BE49-F238E27FC236}">
                <a16:creationId xmlns:a16="http://schemas.microsoft.com/office/drawing/2014/main" id="{EE64ACCB-E831-451E-AB06-412BC0843225}"/>
              </a:ext>
            </a:extLst>
          </p:cNvPr>
          <p:cNvGrpSpPr/>
          <p:nvPr/>
        </p:nvGrpSpPr>
        <p:grpSpPr>
          <a:xfrm>
            <a:off x="1293677" y="2148879"/>
            <a:ext cx="312988" cy="502709"/>
            <a:chOff x="2868122" y="3915784"/>
            <a:chExt cx="532010" cy="952945"/>
          </a:xfrm>
        </p:grpSpPr>
        <p:sp>
          <p:nvSpPr>
            <p:cNvPr id="346" name="Rectangle: Rounded Corners 345">
              <a:extLst>
                <a:ext uri="{FF2B5EF4-FFF2-40B4-BE49-F238E27FC236}">
                  <a16:creationId xmlns:a16="http://schemas.microsoft.com/office/drawing/2014/main" id="{5EA20F6F-D4DA-4F07-B499-5B2688F2A05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7" name="Rectangle: Rounded Corners 346">
              <a:extLst>
                <a:ext uri="{FF2B5EF4-FFF2-40B4-BE49-F238E27FC236}">
                  <a16:creationId xmlns:a16="http://schemas.microsoft.com/office/drawing/2014/main" id="{38876CB6-99F2-4A6D-BAB5-5890EFB2067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8" name="Rectangle: Rounded Corners 347">
              <a:extLst>
                <a:ext uri="{FF2B5EF4-FFF2-40B4-BE49-F238E27FC236}">
                  <a16:creationId xmlns:a16="http://schemas.microsoft.com/office/drawing/2014/main" id="{E9D8FB9A-4AA8-491B-80E4-18F0CE68BD5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96BF2F67-7CF1-4C61-BD6D-F52823445C5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0" name="Group 349">
            <a:extLst>
              <a:ext uri="{FF2B5EF4-FFF2-40B4-BE49-F238E27FC236}">
                <a16:creationId xmlns:a16="http://schemas.microsoft.com/office/drawing/2014/main" id="{9C665E63-321B-4101-A6D7-A4321873BDC1}"/>
              </a:ext>
            </a:extLst>
          </p:cNvPr>
          <p:cNvGrpSpPr/>
          <p:nvPr/>
        </p:nvGrpSpPr>
        <p:grpSpPr>
          <a:xfrm>
            <a:off x="1609503" y="2148879"/>
            <a:ext cx="312988" cy="502709"/>
            <a:chOff x="2868122" y="3915784"/>
            <a:chExt cx="532010" cy="952945"/>
          </a:xfrm>
        </p:grpSpPr>
        <p:sp>
          <p:nvSpPr>
            <p:cNvPr id="351" name="Rectangle: Rounded Corners 350">
              <a:extLst>
                <a:ext uri="{FF2B5EF4-FFF2-40B4-BE49-F238E27FC236}">
                  <a16:creationId xmlns:a16="http://schemas.microsoft.com/office/drawing/2014/main" id="{DD59BF1E-4329-4D51-B688-CD915CF4585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2" name="Rectangle: Rounded Corners 351">
              <a:extLst>
                <a:ext uri="{FF2B5EF4-FFF2-40B4-BE49-F238E27FC236}">
                  <a16:creationId xmlns:a16="http://schemas.microsoft.com/office/drawing/2014/main" id="{08D54DC9-8893-4B6C-B68A-8A5B33B42C6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3" name="Rectangle: Rounded Corners 352">
              <a:extLst>
                <a:ext uri="{FF2B5EF4-FFF2-40B4-BE49-F238E27FC236}">
                  <a16:creationId xmlns:a16="http://schemas.microsoft.com/office/drawing/2014/main" id="{C0842874-52C6-4CE6-B178-86A72EB607F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6E400C2D-75C9-4008-AE3F-C828C49043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5" name="Group 354">
            <a:extLst>
              <a:ext uri="{FF2B5EF4-FFF2-40B4-BE49-F238E27FC236}">
                <a16:creationId xmlns:a16="http://schemas.microsoft.com/office/drawing/2014/main" id="{0109DC42-C668-4B03-A4ED-478208016B60}"/>
              </a:ext>
            </a:extLst>
          </p:cNvPr>
          <p:cNvGrpSpPr/>
          <p:nvPr/>
        </p:nvGrpSpPr>
        <p:grpSpPr>
          <a:xfrm>
            <a:off x="1925762" y="2148879"/>
            <a:ext cx="312988" cy="502709"/>
            <a:chOff x="2868122" y="3915784"/>
            <a:chExt cx="532010" cy="952945"/>
          </a:xfrm>
        </p:grpSpPr>
        <p:sp>
          <p:nvSpPr>
            <p:cNvPr id="356" name="Rectangle: Rounded Corners 355">
              <a:extLst>
                <a:ext uri="{FF2B5EF4-FFF2-40B4-BE49-F238E27FC236}">
                  <a16:creationId xmlns:a16="http://schemas.microsoft.com/office/drawing/2014/main" id="{DDDE2CD3-3A73-4521-BE88-5AA498902E7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7" name="Rectangle: Rounded Corners 356">
              <a:extLst>
                <a:ext uri="{FF2B5EF4-FFF2-40B4-BE49-F238E27FC236}">
                  <a16:creationId xmlns:a16="http://schemas.microsoft.com/office/drawing/2014/main" id="{65266CD5-CA82-44FD-97EC-01E123D3CD3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8" name="Rectangle: Rounded Corners 357">
              <a:extLst>
                <a:ext uri="{FF2B5EF4-FFF2-40B4-BE49-F238E27FC236}">
                  <a16:creationId xmlns:a16="http://schemas.microsoft.com/office/drawing/2014/main" id="{FB3C0578-8304-4309-B3D0-90DA6B913B8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884DF00F-A782-4E06-9F28-08CC0509EC9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0" name="Group 359">
            <a:extLst>
              <a:ext uri="{FF2B5EF4-FFF2-40B4-BE49-F238E27FC236}">
                <a16:creationId xmlns:a16="http://schemas.microsoft.com/office/drawing/2014/main" id="{C9A615D3-476C-480F-B57F-510929EECC76}"/>
              </a:ext>
            </a:extLst>
          </p:cNvPr>
          <p:cNvGrpSpPr/>
          <p:nvPr/>
        </p:nvGrpSpPr>
        <p:grpSpPr>
          <a:xfrm>
            <a:off x="2237372" y="2148879"/>
            <a:ext cx="312988" cy="502709"/>
            <a:chOff x="2868122" y="3915784"/>
            <a:chExt cx="532010" cy="952945"/>
          </a:xfrm>
        </p:grpSpPr>
        <p:sp>
          <p:nvSpPr>
            <p:cNvPr id="361" name="Rectangle: Rounded Corners 360">
              <a:extLst>
                <a:ext uri="{FF2B5EF4-FFF2-40B4-BE49-F238E27FC236}">
                  <a16:creationId xmlns:a16="http://schemas.microsoft.com/office/drawing/2014/main" id="{21CE6AF8-6BBC-43A4-B80F-1521627A17E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2" name="Rectangle: Rounded Corners 361">
              <a:extLst>
                <a:ext uri="{FF2B5EF4-FFF2-40B4-BE49-F238E27FC236}">
                  <a16:creationId xmlns:a16="http://schemas.microsoft.com/office/drawing/2014/main" id="{A7F13F2B-ACC3-469B-967A-CA562BF9A83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3" name="Rectangle: Rounded Corners 362">
              <a:extLst>
                <a:ext uri="{FF2B5EF4-FFF2-40B4-BE49-F238E27FC236}">
                  <a16:creationId xmlns:a16="http://schemas.microsoft.com/office/drawing/2014/main" id="{BB5BBB23-4D10-499C-97D9-3CB63747442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6B308295-BED1-49D5-9CA3-7B3E9770B48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5" name="Group 364">
            <a:extLst>
              <a:ext uri="{FF2B5EF4-FFF2-40B4-BE49-F238E27FC236}">
                <a16:creationId xmlns:a16="http://schemas.microsoft.com/office/drawing/2014/main" id="{0178F81C-0B64-44F6-9CE6-6591394F6DCA}"/>
              </a:ext>
            </a:extLst>
          </p:cNvPr>
          <p:cNvGrpSpPr/>
          <p:nvPr/>
        </p:nvGrpSpPr>
        <p:grpSpPr>
          <a:xfrm>
            <a:off x="2556563" y="2148879"/>
            <a:ext cx="312988" cy="502709"/>
            <a:chOff x="2868122" y="3915784"/>
            <a:chExt cx="532010" cy="952945"/>
          </a:xfrm>
        </p:grpSpPr>
        <p:sp>
          <p:nvSpPr>
            <p:cNvPr id="366" name="Rectangle: Rounded Corners 365">
              <a:extLst>
                <a:ext uri="{FF2B5EF4-FFF2-40B4-BE49-F238E27FC236}">
                  <a16:creationId xmlns:a16="http://schemas.microsoft.com/office/drawing/2014/main" id="{D6D651B1-94E4-439E-80F3-18E19F233F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7" name="Rectangle: Rounded Corners 366">
              <a:extLst>
                <a:ext uri="{FF2B5EF4-FFF2-40B4-BE49-F238E27FC236}">
                  <a16:creationId xmlns:a16="http://schemas.microsoft.com/office/drawing/2014/main" id="{2BA37680-5FCD-472F-A98C-B52A62AD620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8" name="Rectangle: Rounded Corners 367">
              <a:extLst>
                <a:ext uri="{FF2B5EF4-FFF2-40B4-BE49-F238E27FC236}">
                  <a16:creationId xmlns:a16="http://schemas.microsoft.com/office/drawing/2014/main" id="{265D026F-CAFD-4AB1-8D67-9261E008FEB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3322CE3C-4880-42BD-930B-77D66948B760}"/>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0" name="Group 369">
            <a:extLst>
              <a:ext uri="{FF2B5EF4-FFF2-40B4-BE49-F238E27FC236}">
                <a16:creationId xmlns:a16="http://schemas.microsoft.com/office/drawing/2014/main" id="{08711FE0-D30B-413D-8025-68054F3D5AB9}"/>
              </a:ext>
            </a:extLst>
          </p:cNvPr>
          <p:cNvGrpSpPr/>
          <p:nvPr/>
        </p:nvGrpSpPr>
        <p:grpSpPr>
          <a:xfrm>
            <a:off x="2866713" y="2148879"/>
            <a:ext cx="312988" cy="502709"/>
            <a:chOff x="2868122" y="3915784"/>
            <a:chExt cx="532010" cy="952945"/>
          </a:xfrm>
        </p:grpSpPr>
        <p:sp>
          <p:nvSpPr>
            <p:cNvPr id="371" name="Rectangle: Rounded Corners 370">
              <a:extLst>
                <a:ext uri="{FF2B5EF4-FFF2-40B4-BE49-F238E27FC236}">
                  <a16:creationId xmlns:a16="http://schemas.microsoft.com/office/drawing/2014/main" id="{475332DB-3C04-4FDB-8F8F-45F109180AD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2" name="Rectangle: Rounded Corners 371">
              <a:extLst>
                <a:ext uri="{FF2B5EF4-FFF2-40B4-BE49-F238E27FC236}">
                  <a16:creationId xmlns:a16="http://schemas.microsoft.com/office/drawing/2014/main" id="{3AA121A8-3796-4D4C-BD10-A54E09260A1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3" name="Rectangle: Rounded Corners 372">
              <a:extLst>
                <a:ext uri="{FF2B5EF4-FFF2-40B4-BE49-F238E27FC236}">
                  <a16:creationId xmlns:a16="http://schemas.microsoft.com/office/drawing/2014/main" id="{0196544F-9661-4816-8C2B-E0F2AF68610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9DC955A2-E7C2-462D-9923-76CD87328FA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5" name="Group 374">
            <a:extLst>
              <a:ext uri="{FF2B5EF4-FFF2-40B4-BE49-F238E27FC236}">
                <a16:creationId xmlns:a16="http://schemas.microsoft.com/office/drawing/2014/main" id="{408E6F74-70AC-4B33-AC1C-80EB2681AA95}"/>
              </a:ext>
            </a:extLst>
          </p:cNvPr>
          <p:cNvGrpSpPr/>
          <p:nvPr/>
        </p:nvGrpSpPr>
        <p:grpSpPr>
          <a:xfrm>
            <a:off x="3180397" y="2148879"/>
            <a:ext cx="312988" cy="502709"/>
            <a:chOff x="2868122" y="3915784"/>
            <a:chExt cx="532010" cy="952945"/>
          </a:xfrm>
        </p:grpSpPr>
        <p:sp>
          <p:nvSpPr>
            <p:cNvPr id="376" name="Rectangle: Rounded Corners 375">
              <a:extLst>
                <a:ext uri="{FF2B5EF4-FFF2-40B4-BE49-F238E27FC236}">
                  <a16:creationId xmlns:a16="http://schemas.microsoft.com/office/drawing/2014/main" id="{442BD9CA-24A7-4483-9D13-E8FF6F89A47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7" name="Rectangle: Rounded Corners 376">
              <a:extLst>
                <a:ext uri="{FF2B5EF4-FFF2-40B4-BE49-F238E27FC236}">
                  <a16:creationId xmlns:a16="http://schemas.microsoft.com/office/drawing/2014/main" id="{2EDAB375-7E48-4CE7-844F-380467F0D2B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8" name="Rectangle: Rounded Corners 377">
              <a:extLst>
                <a:ext uri="{FF2B5EF4-FFF2-40B4-BE49-F238E27FC236}">
                  <a16:creationId xmlns:a16="http://schemas.microsoft.com/office/drawing/2014/main" id="{F9973D78-A557-4BDC-9C27-D2ED8544125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9" name="Rectangle 378">
              <a:extLst>
                <a:ext uri="{FF2B5EF4-FFF2-40B4-BE49-F238E27FC236}">
                  <a16:creationId xmlns:a16="http://schemas.microsoft.com/office/drawing/2014/main" id="{B3567D12-35C8-477C-8C49-714EE55E603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0" name="Group 379">
            <a:extLst>
              <a:ext uri="{FF2B5EF4-FFF2-40B4-BE49-F238E27FC236}">
                <a16:creationId xmlns:a16="http://schemas.microsoft.com/office/drawing/2014/main" id="{9706CB56-6BF9-483D-B618-96A6FFF75494}"/>
              </a:ext>
            </a:extLst>
          </p:cNvPr>
          <p:cNvGrpSpPr/>
          <p:nvPr/>
        </p:nvGrpSpPr>
        <p:grpSpPr>
          <a:xfrm>
            <a:off x="3492007" y="2148879"/>
            <a:ext cx="312988" cy="502709"/>
            <a:chOff x="2868122" y="3915784"/>
            <a:chExt cx="532010" cy="952945"/>
          </a:xfrm>
        </p:grpSpPr>
        <p:sp>
          <p:nvSpPr>
            <p:cNvPr id="381" name="Rectangle: Rounded Corners 380">
              <a:extLst>
                <a:ext uri="{FF2B5EF4-FFF2-40B4-BE49-F238E27FC236}">
                  <a16:creationId xmlns:a16="http://schemas.microsoft.com/office/drawing/2014/main" id="{795B73B0-A426-4155-809B-75F8B52F231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2" name="Rectangle: Rounded Corners 381">
              <a:extLst>
                <a:ext uri="{FF2B5EF4-FFF2-40B4-BE49-F238E27FC236}">
                  <a16:creationId xmlns:a16="http://schemas.microsoft.com/office/drawing/2014/main" id="{EDFAAC5E-B2D4-4C92-8F2F-44D5DEDF8A4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3" name="Rectangle: Rounded Corners 382">
              <a:extLst>
                <a:ext uri="{FF2B5EF4-FFF2-40B4-BE49-F238E27FC236}">
                  <a16:creationId xmlns:a16="http://schemas.microsoft.com/office/drawing/2014/main" id="{029492BA-4E06-4153-81F0-A80F144C996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210E7BB0-6277-48C8-BF6D-B76D05170B9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5" name="Group 384">
            <a:extLst>
              <a:ext uri="{FF2B5EF4-FFF2-40B4-BE49-F238E27FC236}">
                <a16:creationId xmlns:a16="http://schemas.microsoft.com/office/drawing/2014/main" id="{799FED8C-7858-49D3-AB3A-6AFEEFA1517A}"/>
              </a:ext>
            </a:extLst>
          </p:cNvPr>
          <p:cNvGrpSpPr/>
          <p:nvPr/>
        </p:nvGrpSpPr>
        <p:grpSpPr>
          <a:xfrm>
            <a:off x="3808360" y="2148879"/>
            <a:ext cx="312988" cy="502709"/>
            <a:chOff x="2868122" y="3915784"/>
            <a:chExt cx="532010" cy="952945"/>
          </a:xfrm>
        </p:grpSpPr>
        <p:sp>
          <p:nvSpPr>
            <p:cNvPr id="386" name="Rectangle: Rounded Corners 385">
              <a:extLst>
                <a:ext uri="{FF2B5EF4-FFF2-40B4-BE49-F238E27FC236}">
                  <a16:creationId xmlns:a16="http://schemas.microsoft.com/office/drawing/2014/main" id="{93CE732E-86A0-4286-BCD4-4B7B0A13C20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7" name="Rectangle: Rounded Corners 386">
              <a:extLst>
                <a:ext uri="{FF2B5EF4-FFF2-40B4-BE49-F238E27FC236}">
                  <a16:creationId xmlns:a16="http://schemas.microsoft.com/office/drawing/2014/main" id="{A2709D51-982A-424A-A991-E35505F95A3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8" name="Rectangle: Rounded Corners 387">
              <a:extLst>
                <a:ext uri="{FF2B5EF4-FFF2-40B4-BE49-F238E27FC236}">
                  <a16:creationId xmlns:a16="http://schemas.microsoft.com/office/drawing/2014/main" id="{37FF98CD-FFC0-4A06-8662-93F5154EC2C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9" name="Rectangle 388">
              <a:extLst>
                <a:ext uri="{FF2B5EF4-FFF2-40B4-BE49-F238E27FC236}">
                  <a16:creationId xmlns:a16="http://schemas.microsoft.com/office/drawing/2014/main" id="{31240773-70D4-4191-A17E-30E2140D2DC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0" name="Group 389">
            <a:extLst>
              <a:ext uri="{FF2B5EF4-FFF2-40B4-BE49-F238E27FC236}">
                <a16:creationId xmlns:a16="http://schemas.microsoft.com/office/drawing/2014/main" id="{F6513AAA-CAAD-4C54-A29F-4CD2DF4C3EAA}"/>
              </a:ext>
            </a:extLst>
          </p:cNvPr>
          <p:cNvGrpSpPr/>
          <p:nvPr/>
        </p:nvGrpSpPr>
        <p:grpSpPr>
          <a:xfrm>
            <a:off x="4121348" y="2148879"/>
            <a:ext cx="312988" cy="502709"/>
            <a:chOff x="2868122" y="3915784"/>
            <a:chExt cx="532010" cy="952945"/>
          </a:xfrm>
        </p:grpSpPr>
        <p:sp>
          <p:nvSpPr>
            <p:cNvPr id="391" name="Rectangle: Rounded Corners 390">
              <a:extLst>
                <a:ext uri="{FF2B5EF4-FFF2-40B4-BE49-F238E27FC236}">
                  <a16:creationId xmlns:a16="http://schemas.microsoft.com/office/drawing/2014/main" id="{776FED61-1602-4B46-BAF1-51D9A95AFF0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2" name="Rectangle: Rounded Corners 391">
              <a:extLst>
                <a:ext uri="{FF2B5EF4-FFF2-40B4-BE49-F238E27FC236}">
                  <a16:creationId xmlns:a16="http://schemas.microsoft.com/office/drawing/2014/main" id="{6E0302D8-0A79-44E6-A820-4808E805B7F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3" name="Rectangle: Rounded Corners 392">
              <a:extLst>
                <a:ext uri="{FF2B5EF4-FFF2-40B4-BE49-F238E27FC236}">
                  <a16:creationId xmlns:a16="http://schemas.microsoft.com/office/drawing/2014/main" id="{C33FD214-06B7-47FA-9CCF-DCB75754A8C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4" name="Rectangle 393">
              <a:extLst>
                <a:ext uri="{FF2B5EF4-FFF2-40B4-BE49-F238E27FC236}">
                  <a16:creationId xmlns:a16="http://schemas.microsoft.com/office/drawing/2014/main" id="{6C02F886-4267-4BC5-9D27-3D7EB882C05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5" name="Group 394">
            <a:extLst>
              <a:ext uri="{FF2B5EF4-FFF2-40B4-BE49-F238E27FC236}">
                <a16:creationId xmlns:a16="http://schemas.microsoft.com/office/drawing/2014/main" id="{6C5A911B-C0E3-4DEA-A0AF-BE95F4B9E42D}"/>
              </a:ext>
            </a:extLst>
          </p:cNvPr>
          <p:cNvGrpSpPr/>
          <p:nvPr/>
        </p:nvGrpSpPr>
        <p:grpSpPr>
          <a:xfrm>
            <a:off x="4434336" y="2148879"/>
            <a:ext cx="312988" cy="502709"/>
            <a:chOff x="2868122" y="3915784"/>
            <a:chExt cx="532010" cy="952945"/>
          </a:xfrm>
        </p:grpSpPr>
        <p:sp>
          <p:nvSpPr>
            <p:cNvPr id="396" name="Rectangle: Rounded Corners 395">
              <a:extLst>
                <a:ext uri="{FF2B5EF4-FFF2-40B4-BE49-F238E27FC236}">
                  <a16:creationId xmlns:a16="http://schemas.microsoft.com/office/drawing/2014/main" id="{9CA0C51C-617B-429E-A978-A669733B966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7" name="Rectangle: Rounded Corners 396">
              <a:extLst>
                <a:ext uri="{FF2B5EF4-FFF2-40B4-BE49-F238E27FC236}">
                  <a16:creationId xmlns:a16="http://schemas.microsoft.com/office/drawing/2014/main" id="{79B80535-A6E0-4679-B447-E940E137AD94}"/>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8" name="Rectangle: Rounded Corners 397">
              <a:extLst>
                <a:ext uri="{FF2B5EF4-FFF2-40B4-BE49-F238E27FC236}">
                  <a16:creationId xmlns:a16="http://schemas.microsoft.com/office/drawing/2014/main" id="{3370F1AE-110D-4F5E-9AEC-0B3432EBF6B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9" name="Rectangle 398">
              <a:extLst>
                <a:ext uri="{FF2B5EF4-FFF2-40B4-BE49-F238E27FC236}">
                  <a16:creationId xmlns:a16="http://schemas.microsoft.com/office/drawing/2014/main" id="{324B5508-5164-4A5E-8751-322B7F03334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0" name="Group 399">
            <a:extLst>
              <a:ext uri="{FF2B5EF4-FFF2-40B4-BE49-F238E27FC236}">
                <a16:creationId xmlns:a16="http://schemas.microsoft.com/office/drawing/2014/main" id="{03A53183-18FB-4CDB-BEBD-4E95C52B1F64}"/>
              </a:ext>
            </a:extLst>
          </p:cNvPr>
          <p:cNvGrpSpPr/>
          <p:nvPr/>
        </p:nvGrpSpPr>
        <p:grpSpPr>
          <a:xfrm>
            <a:off x="4745946" y="2148879"/>
            <a:ext cx="312988" cy="502709"/>
            <a:chOff x="2868122" y="3915784"/>
            <a:chExt cx="532010" cy="952945"/>
          </a:xfrm>
        </p:grpSpPr>
        <p:sp>
          <p:nvSpPr>
            <p:cNvPr id="401" name="Rectangle: Rounded Corners 400">
              <a:extLst>
                <a:ext uri="{FF2B5EF4-FFF2-40B4-BE49-F238E27FC236}">
                  <a16:creationId xmlns:a16="http://schemas.microsoft.com/office/drawing/2014/main" id="{2294816B-C451-4960-91FC-7F18B99339E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2" name="Rectangle: Rounded Corners 401">
              <a:extLst>
                <a:ext uri="{FF2B5EF4-FFF2-40B4-BE49-F238E27FC236}">
                  <a16:creationId xmlns:a16="http://schemas.microsoft.com/office/drawing/2014/main" id="{199BBD3F-7B0A-4A51-8EEA-00800EFA7E4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3" name="Rectangle: Rounded Corners 402">
              <a:extLst>
                <a:ext uri="{FF2B5EF4-FFF2-40B4-BE49-F238E27FC236}">
                  <a16:creationId xmlns:a16="http://schemas.microsoft.com/office/drawing/2014/main" id="{82312B64-FBD9-4C28-82A6-2196C0A1E59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4" name="Rectangle 403">
              <a:extLst>
                <a:ext uri="{FF2B5EF4-FFF2-40B4-BE49-F238E27FC236}">
                  <a16:creationId xmlns:a16="http://schemas.microsoft.com/office/drawing/2014/main" id="{11243B4D-7D61-4392-A165-5A58C1E7230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1CE44C5A-160E-4800-BD1F-CBF2DBF8FE95}"/>
              </a:ext>
            </a:extLst>
          </p:cNvPr>
          <p:cNvGrpSpPr/>
          <p:nvPr/>
        </p:nvGrpSpPr>
        <p:grpSpPr>
          <a:xfrm>
            <a:off x="5052774" y="2148879"/>
            <a:ext cx="312988" cy="502709"/>
            <a:chOff x="2868122" y="3915784"/>
            <a:chExt cx="532010" cy="952945"/>
          </a:xfrm>
        </p:grpSpPr>
        <p:sp>
          <p:nvSpPr>
            <p:cNvPr id="406" name="Rectangle: Rounded Corners 405">
              <a:extLst>
                <a:ext uri="{FF2B5EF4-FFF2-40B4-BE49-F238E27FC236}">
                  <a16:creationId xmlns:a16="http://schemas.microsoft.com/office/drawing/2014/main" id="{03521933-FDA1-40A6-9DEE-594D80EB778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7" name="Rectangle: Rounded Corners 406">
              <a:extLst>
                <a:ext uri="{FF2B5EF4-FFF2-40B4-BE49-F238E27FC236}">
                  <a16:creationId xmlns:a16="http://schemas.microsoft.com/office/drawing/2014/main" id="{DDA33012-E917-45EC-AA86-94E5BE9AA56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8" name="Rectangle: Rounded Corners 407">
              <a:extLst>
                <a:ext uri="{FF2B5EF4-FFF2-40B4-BE49-F238E27FC236}">
                  <a16:creationId xmlns:a16="http://schemas.microsoft.com/office/drawing/2014/main" id="{AE379761-26A7-40E9-B0ED-A145C7F640E1}"/>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9" name="Rectangle 408">
              <a:extLst>
                <a:ext uri="{FF2B5EF4-FFF2-40B4-BE49-F238E27FC236}">
                  <a16:creationId xmlns:a16="http://schemas.microsoft.com/office/drawing/2014/main" id="{66DB61F5-0DFF-4DC8-83EC-BB5E17334E5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0" name="Group 409">
            <a:extLst>
              <a:ext uri="{FF2B5EF4-FFF2-40B4-BE49-F238E27FC236}">
                <a16:creationId xmlns:a16="http://schemas.microsoft.com/office/drawing/2014/main" id="{A22E5C96-8BBE-4CF1-9A66-B855B96DB9C8}"/>
              </a:ext>
            </a:extLst>
          </p:cNvPr>
          <p:cNvGrpSpPr/>
          <p:nvPr/>
        </p:nvGrpSpPr>
        <p:grpSpPr>
          <a:xfrm>
            <a:off x="5365762" y="2148879"/>
            <a:ext cx="312988" cy="502709"/>
            <a:chOff x="2868122" y="3915784"/>
            <a:chExt cx="532010" cy="952945"/>
          </a:xfrm>
        </p:grpSpPr>
        <p:sp>
          <p:nvSpPr>
            <p:cNvPr id="411" name="Rectangle: Rounded Corners 410">
              <a:extLst>
                <a:ext uri="{FF2B5EF4-FFF2-40B4-BE49-F238E27FC236}">
                  <a16:creationId xmlns:a16="http://schemas.microsoft.com/office/drawing/2014/main" id="{42E9E17A-8707-4AFF-A850-8BA017D62F4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2" name="Rectangle: Rounded Corners 411">
              <a:extLst>
                <a:ext uri="{FF2B5EF4-FFF2-40B4-BE49-F238E27FC236}">
                  <a16:creationId xmlns:a16="http://schemas.microsoft.com/office/drawing/2014/main" id="{6BEF21AC-69BA-4156-BA65-85471EC84CE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3" name="Rectangle: Rounded Corners 412">
              <a:extLst>
                <a:ext uri="{FF2B5EF4-FFF2-40B4-BE49-F238E27FC236}">
                  <a16:creationId xmlns:a16="http://schemas.microsoft.com/office/drawing/2014/main" id="{70FC2A36-E3C3-4400-ACC2-29E464C0D31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4" name="Rectangle 413">
              <a:extLst>
                <a:ext uri="{FF2B5EF4-FFF2-40B4-BE49-F238E27FC236}">
                  <a16:creationId xmlns:a16="http://schemas.microsoft.com/office/drawing/2014/main" id="{8D16025E-356B-44CD-9D75-B86DD038FA4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5" name="Group 414">
            <a:extLst>
              <a:ext uri="{FF2B5EF4-FFF2-40B4-BE49-F238E27FC236}">
                <a16:creationId xmlns:a16="http://schemas.microsoft.com/office/drawing/2014/main" id="{9DD077EF-F463-4026-B163-271049B6F487}"/>
              </a:ext>
            </a:extLst>
          </p:cNvPr>
          <p:cNvGrpSpPr/>
          <p:nvPr/>
        </p:nvGrpSpPr>
        <p:grpSpPr>
          <a:xfrm>
            <a:off x="5672590" y="2148879"/>
            <a:ext cx="312988" cy="502709"/>
            <a:chOff x="2868122" y="3915784"/>
            <a:chExt cx="532010" cy="952945"/>
          </a:xfrm>
        </p:grpSpPr>
        <p:sp>
          <p:nvSpPr>
            <p:cNvPr id="416" name="Rectangle: Rounded Corners 415">
              <a:extLst>
                <a:ext uri="{FF2B5EF4-FFF2-40B4-BE49-F238E27FC236}">
                  <a16:creationId xmlns:a16="http://schemas.microsoft.com/office/drawing/2014/main" id="{669E2680-2B43-4D71-9542-19A72AB080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7" name="Rectangle: Rounded Corners 416">
              <a:extLst>
                <a:ext uri="{FF2B5EF4-FFF2-40B4-BE49-F238E27FC236}">
                  <a16:creationId xmlns:a16="http://schemas.microsoft.com/office/drawing/2014/main" id="{F4C62EEC-1EA4-4D44-9FEF-EB59EF6678A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8" name="Rectangle: Rounded Corners 417">
              <a:extLst>
                <a:ext uri="{FF2B5EF4-FFF2-40B4-BE49-F238E27FC236}">
                  <a16:creationId xmlns:a16="http://schemas.microsoft.com/office/drawing/2014/main" id="{6D3F1FB0-4ABE-43F7-89F3-62FDCA4315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9" name="Rectangle 418">
              <a:extLst>
                <a:ext uri="{FF2B5EF4-FFF2-40B4-BE49-F238E27FC236}">
                  <a16:creationId xmlns:a16="http://schemas.microsoft.com/office/drawing/2014/main" id="{E23356C6-CD5A-499E-BB37-E6780828B2E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0" name="Group 419">
            <a:extLst>
              <a:ext uri="{FF2B5EF4-FFF2-40B4-BE49-F238E27FC236}">
                <a16:creationId xmlns:a16="http://schemas.microsoft.com/office/drawing/2014/main" id="{34678502-261C-404A-A6ED-BEEB85DD9CFA}"/>
              </a:ext>
            </a:extLst>
          </p:cNvPr>
          <p:cNvGrpSpPr/>
          <p:nvPr/>
        </p:nvGrpSpPr>
        <p:grpSpPr>
          <a:xfrm>
            <a:off x="672987" y="1652098"/>
            <a:ext cx="312988" cy="502709"/>
            <a:chOff x="2868122" y="3915784"/>
            <a:chExt cx="532010" cy="952945"/>
          </a:xfrm>
        </p:grpSpPr>
        <p:sp>
          <p:nvSpPr>
            <p:cNvPr id="421" name="Rectangle: Rounded Corners 420">
              <a:extLst>
                <a:ext uri="{FF2B5EF4-FFF2-40B4-BE49-F238E27FC236}">
                  <a16:creationId xmlns:a16="http://schemas.microsoft.com/office/drawing/2014/main" id="{1703C3E5-61B0-43AA-B9B4-8C71C862B3E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2" name="Rectangle: Rounded Corners 421">
              <a:extLst>
                <a:ext uri="{FF2B5EF4-FFF2-40B4-BE49-F238E27FC236}">
                  <a16:creationId xmlns:a16="http://schemas.microsoft.com/office/drawing/2014/main" id="{A62306E9-0A41-457D-B1B6-B080640D542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3" name="Rectangle: Rounded Corners 422">
              <a:extLst>
                <a:ext uri="{FF2B5EF4-FFF2-40B4-BE49-F238E27FC236}">
                  <a16:creationId xmlns:a16="http://schemas.microsoft.com/office/drawing/2014/main" id="{F26541FF-3D96-4FB9-9288-EDD0F179FB9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9C1326EA-4898-4C9A-97A8-7FA1A510BE6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5" name="Group 424">
            <a:extLst>
              <a:ext uri="{FF2B5EF4-FFF2-40B4-BE49-F238E27FC236}">
                <a16:creationId xmlns:a16="http://schemas.microsoft.com/office/drawing/2014/main" id="{697153F2-ACC6-4CC9-A646-FAFFCE08214E}"/>
              </a:ext>
            </a:extLst>
          </p:cNvPr>
          <p:cNvGrpSpPr/>
          <p:nvPr/>
        </p:nvGrpSpPr>
        <p:grpSpPr>
          <a:xfrm>
            <a:off x="987435" y="1652098"/>
            <a:ext cx="312988" cy="502709"/>
            <a:chOff x="2868122" y="3915784"/>
            <a:chExt cx="532010" cy="952945"/>
          </a:xfrm>
        </p:grpSpPr>
        <p:sp>
          <p:nvSpPr>
            <p:cNvPr id="426" name="Rectangle: Rounded Corners 425">
              <a:extLst>
                <a:ext uri="{FF2B5EF4-FFF2-40B4-BE49-F238E27FC236}">
                  <a16:creationId xmlns:a16="http://schemas.microsoft.com/office/drawing/2014/main" id="{0BB1EB72-1AFE-4B2C-8A54-83CA1841DBB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7" name="Rectangle: Rounded Corners 426">
              <a:extLst>
                <a:ext uri="{FF2B5EF4-FFF2-40B4-BE49-F238E27FC236}">
                  <a16:creationId xmlns:a16="http://schemas.microsoft.com/office/drawing/2014/main" id="{0E5FBE16-F31C-443D-A601-7C130FAEE92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8" name="Rectangle: Rounded Corners 427">
              <a:extLst>
                <a:ext uri="{FF2B5EF4-FFF2-40B4-BE49-F238E27FC236}">
                  <a16:creationId xmlns:a16="http://schemas.microsoft.com/office/drawing/2014/main" id="{DAEA3A47-E730-44DA-92CB-C6E9BE7EBE5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9" name="Rectangle 428">
              <a:extLst>
                <a:ext uri="{FF2B5EF4-FFF2-40B4-BE49-F238E27FC236}">
                  <a16:creationId xmlns:a16="http://schemas.microsoft.com/office/drawing/2014/main" id="{4F6384BA-8B70-415D-BF10-BA1B62555FD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0" name="Group 429">
            <a:extLst>
              <a:ext uri="{FF2B5EF4-FFF2-40B4-BE49-F238E27FC236}">
                <a16:creationId xmlns:a16="http://schemas.microsoft.com/office/drawing/2014/main" id="{620DF0C9-0C70-4042-A2E1-8AB59E5A7FAE}"/>
              </a:ext>
            </a:extLst>
          </p:cNvPr>
          <p:cNvGrpSpPr/>
          <p:nvPr/>
        </p:nvGrpSpPr>
        <p:grpSpPr>
          <a:xfrm>
            <a:off x="1300950" y="1652098"/>
            <a:ext cx="312988" cy="502709"/>
            <a:chOff x="2868122" y="3915784"/>
            <a:chExt cx="532010" cy="952945"/>
          </a:xfrm>
        </p:grpSpPr>
        <p:sp>
          <p:nvSpPr>
            <p:cNvPr id="431" name="Rectangle: Rounded Corners 430">
              <a:extLst>
                <a:ext uri="{FF2B5EF4-FFF2-40B4-BE49-F238E27FC236}">
                  <a16:creationId xmlns:a16="http://schemas.microsoft.com/office/drawing/2014/main" id="{16A584E7-7A89-4FD0-A97E-C3B5231A40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2" name="Rectangle: Rounded Corners 431">
              <a:extLst>
                <a:ext uri="{FF2B5EF4-FFF2-40B4-BE49-F238E27FC236}">
                  <a16:creationId xmlns:a16="http://schemas.microsoft.com/office/drawing/2014/main" id="{2CDD9E11-CB60-4DE6-BCE5-F53361A3680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3" name="Rectangle: Rounded Corners 432">
              <a:extLst>
                <a:ext uri="{FF2B5EF4-FFF2-40B4-BE49-F238E27FC236}">
                  <a16:creationId xmlns:a16="http://schemas.microsoft.com/office/drawing/2014/main" id="{E2734BFD-7B4E-422D-844E-F795D4EC162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4" name="Rectangle 433">
              <a:extLst>
                <a:ext uri="{FF2B5EF4-FFF2-40B4-BE49-F238E27FC236}">
                  <a16:creationId xmlns:a16="http://schemas.microsoft.com/office/drawing/2014/main" id="{951846F2-3684-4A93-BB7B-A293A5FE197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5" name="Group 434">
            <a:extLst>
              <a:ext uri="{FF2B5EF4-FFF2-40B4-BE49-F238E27FC236}">
                <a16:creationId xmlns:a16="http://schemas.microsoft.com/office/drawing/2014/main" id="{4DBD94E8-506F-483E-9C76-240F6D1056D6}"/>
              </a:ext>
            </a:extLst>
          </p:cNvPr>
          <p:cNvGrpSpPr/>
          <p:nvPr/>
        </p:nvGrpSpPr>
        <p:grpSpPr>
          <a:xfrm>
            <a:off x="1616776" y="1652098"/>
            <a:ext cx="312988" cy="502709"/>
            <a:chOff x="2868122" y="3915784"/>
            <a:chExt cx="532010" cy="952945"/>
          </a:xfrm>
        </p:grpSpPr>
        <p:sp>
          <p:nvSpPr>
            <p:cNvPr id="436" name="Rectangle: Rounded Corners 435">
              <a:extLst>
                <a:ext uri="{FF2B5EF4-FFF2-40B4-BE49-F238E27FC236}">
                  <a16:creationId xmlns:a16="http://schemas.microsoft.com/office/drawing/2014/main" id="{C5BAEB96-8B46-471C-BFD7-579752ADDC3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7" name="Rectangle: Rounded Corners 436">
              <a:extLst>
                <a:ext uri="{FF2B5EF4-FFF2-40B4-BE49-F238E27FC236}">
                  <a16:creationId xmlns:a16="http://schemas.microsoft.com/office/drawing/2014/main" id="{F215A218-D32A-42AF-80D6-B9F7DCA8F8C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8" name="Rectangle: Rounded Corners 437">
              <a:extLst>
                <a:ext uri="{FF2B5EF4-FFF2-40B4-BE49-F238E27FC236}">
                  <a16:creationId xmlns:a16="http://schemas.microsoft.com/office/drawing/2014/main" id="{7FDB4EAB-7257-44C9-9804-ED1288EC00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9" name="Rectangle 438">
              <a:extLst>
                <a:ext uri="{FF2B5EF4-FFF2-40B4-BE49-F238E27FC236}">
                  <a16:creationId xmlns:a16="http://schemas.microsoft.com/office/drawing/2014/main" id="{BC869967-9779-4974-B07F-B04BB38DC9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0" name="Group 439">
            <a:extLst>
              <a:ext uri="{FF2B5EF4-FFF2-40B4-BE49-F238E27FC236}">
                <a16:creationId xmlns:a16="http://schemas.microsoft.com/office/drawing/2014/main" id="{1F172E9F-D4BE-4580-950C-2503E0F10423}"/>
              </a:ext>
            </a:extLst>
          </p:cNvPr>
          <p:cNvGrpSpPr/>
          <p:nvPr/>
        </p:nvGrpSpPr>
        <p:grpSpPr>
          <a:xfrm>
            <a:off x="1933035" y="1652098"/>
            <a:ext cx="312988" cy="502709"/>
            <a:chOff x="2868122" y="3915784"/>
            <a:chExt cx="532010" cy="952945"/>
          </a:xfrm>
        </p:grpSpPr>
        <p:sp>
          <p:nvSpPr>
            <p:cNvPr id="441" name="Rectangle: Rounded Corners 440">
              <a:extLst>
                <a:ext uri="{FF2B5EF4-FFF2-40B4-BE49-F238E27FC236}">
                  <a16:creationId xmlns:a16="http://schemas.microsoft.com/office/drawing/2014/main" id="{D63691AC-51E7-4450-920B-09825EB540A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2" name="Rectangle: Rounded Corners 441">
              <a:extLst>
                <a:ext uri="{FF2B5EF4-FFF2-40B4-BE49-F238E27FC236}">
                  <a16:creationId xmlns:a16="http://schemas.microsoft.com/office/drawing/2014/main" id="{6540FDB6-8E96-40DD-9620-651CD9A4A8C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3" name="Rectangle: Rounded Corners 442">
              <a:extLst>
                <a:ext uri="{FF2B5EF4-FFF2-40B4-BE49-F238E27FC236}">
                  <a16:creationId xmlns:a16="http://schemas.microsoft.com/office/drawing/2014/main" id="{AEA0FBE6-CE32-4548-987D-2DF1723B4BE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4" name="Rectangle 443">
              <a:extLst>
                <a:ext uri="{FF2B5EF4-FFF2-40B4-BE49-F238E27FC236}">
                  <a16:creationId xmlns:a16="http://schemas.microsoft.com/office/drawing/2014/main" id="{EB33E0DD-446D-47F9-AFCD-9B7758079C6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5" name="Group 444">
            <a:extLst>
              <a:ext uri="{FF2B5EF4-FFF2-40B4-BE49-F238E27FC236}">
                <a16:creationId xmlns:a16="http://schemas.microsoft.com/office/drawing/2014/main" id="{4CAAA9FC-05B1-42E4-87CD-34D3CD03924A}"/>
              </a:ext>
            </a:extLst>
          </p:cNvPr>
          <p:cNvGrpSpPr/>
          <p:nvPr/>
        </p:nvGrpSpPr>
        <p:grpSpPr>
          <a:xfrm>
            <a:off x="2244645" y="1652098"/>
            <a:ext cx="312988" cy="502709"/>
            <a:chOff x="2868122" y="3915784"/>
            <a:chExt cx="532010" cy="952945"/>
          </a:xfrm>
        </p:grpSpPr>
        <p:sp>
          <p:nvSpPr>
            <p:cNvPr id="446" name="Rectangle: Rounded Corners 445">
              <a:extLst>
                <a:ext uri="{FF2B5EF4-FFF2-40B4-BE49-F238E27FC236}">
                  <a16:creationId xmlns:a16="http://schemas.microsoft.com/office/drawing/2014/main" id="{569FC57F-1EF7-4F53-8FC8-E371050C8EA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7" name="Rectangle: Rounded Corners 446">
              <a:extLst>
                <a:ext uri="{FF2B5EF4-FFF2-40B4-BE49-F238E27FC236}">
                  <a16:creationId xmlns:a16="http://schemas.microsoft.com/office/drawing/2014/main" id="{7AC5C2BA-495C-4DDE-AAF1-8EE7CE0454F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8" name="Rectangle: Rounded Corners 447">
              <a:extLst>
                <a:ext uri="{FF2B5EF4-FFF2-40B4-BE49-F238E27FC236}">
                  <a16:creationId xmlns:a16="http://schemas.microsoft.com/office/drawing/2014/main" id="{552B21CE-0B38-416E-8F80-473B1C1954A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9" name="Rectangle 448">
              <a:extLst>
                <a:ext uri="{FF2B5EF4-FFF2-40B4-BE49-F238E27FC236}">
                  <a16:creationId xmlns:a16="http://schemas.microsoft.com/office/drawing/2014/main" id="{D5EA8516-2C73-4607-B475-F775CE524A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0" name="Group 449">
            <a:extLst>
              <a:ext uri="{FF2B5EF4-FFF2-40B4-BE49-F238E27FC236}">
                <a16:creationId xmlns:a16="http://schemas.microsoft.com/office/drawing/2014/main" id="{791E53AE-CE80-4DD8-80C8-59577386C35E}"/>
              </a:ext>
            </a:extLst>
          </p:cNvPr>
          <p:cNvGrpSpPr/>
          <p:nvPr/>
        </p:nvGrpSpPr>
        <p:grpSpPr>
          <a:xfrm>
            <a:off x="2560998" y="1652098"/>
            <a:ext cx="312988" cy="502709"/>
            <a:chOff x="2868122" y="3915784"/>
            <a:chExt cx="532010" cy="952945"/>
          </a:xfrm>
        </p:grpSpPr>
        <p:sp>
          <p:nvSpPr>
            <p:cNvPr id="451" name="Rectangle: Rounded Corners 450">
              <a:extLst>
                <a:ext uri="{FF2B5EF4-FFF2-40B4-BE49-F238E27FC236}">
                  <a16:creationId xmlns:a16="http://schemas.microsoft.com/office/drawing/2014/main" id="{BDCE3A4A-1C19-42E4-B755-F86755A38A3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2" name="Rectangle: Rounded Corners 451">
              <a:extLst>
                <a:ext uri="{FF2B5EF4-FFF2-40B4-BE49-F238E27FC236}">
                  <a16:creationId xmlns:a16="http://schemas.microsoft.com/office/drawing/2014/main" id="{356983F4-15BF-448B-A773-E90F9D2D54A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3" name="Rectangle: Rounded Corners 452">
              <a:extLst>
                <a:ext uri="{FF2B5EF4-FFF2-40B4-BE49-F238E27FC236}">
                  <a16:creationId xmlns:a16="http://schemas.microsoft.com/office/drawing/2014/main" id="{FDCEC20D-9C1A-429B-A851-D4E0CFD122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4" name="Rectangle 453">
              <a:extLst>
                <a:ext uri="{FF2B5EF4-FFF2-40B4-BE49-F238E27FC236}">
                  <a16:creationId xmlns:a16="http://schemas.microsoft.com/office/drawing/2014/main" id="{4DF25E6D-C4F5-4CE6-992C-B81D2B0B1E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5" name="Group 454">
            <a:extLst>
              <a:ext uri="{FF2B5EF4-FFF2-40B4-BE49-F238E27FC236}">
                <a16:creationId xmlns:a16="http://schemas.microsoft.com/office/drawing/2014/main" id="{B4D69A9B-E2AA-472E-8985-0E123430EE02}"/>
              </a:ext>
            </a:extLst>
          </p:cNvPr>
          <p:cNvGrpSpPr/>
          <p:nvPr/>
        </p:nvGrpSpPr>
        <p:grpSpPr>
          <a:xfrm>
            <a:off x="2873986" y="1652098"/>
            <a:ext cx="312988" cy="502709"/>
            <a:chOff x="2868122" y="3915784"/>
            <a:chExt cx="532010" cy="952945"/>
          </a:xfrm>
        </p:grpSpPr>
        <p:sp>
          <p:nvSpPr>
            <p:cNvPr id="456" name="Rectangle: Rounded Corners 455">
              <a:extLst>
                <a:ext uri="{FF2B5EF4-FFF2-40B4-BE49-F238E27FC236}">
                  <a16:creationId xmlns:a16="http://schemas.microsoft.com/office/drawing/2014/main" id="{E46AE0BF-6D57-47A5-ACCD-B2096C2072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7" name="Rectangle: Rounded Corners 456">
              <a:extLst>
                <a:ext uri="{FF2B5EF4-FFF2-40B4-BE49-F238E27FC236}">
                  <a16:creationId xmlns:a16="http://schemas.microsoft.com/office/drawing/2014/main" id="{A9C17678-91B0-42D6-8E40-F006B830631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8" name="Rectangle: Rounded Corners 457">
              <a:extLst>
                <a:ext uri="{FF2B5EF4-FFF2-40B4-BE49-F238E27FC236}">
                  <a16:creationId xmlns:a16="http://schemas.microsoft.com/office/drawing/2014/main" id="{24A8B57A-2D09-49C2-97CB-79C11370AA29}"/>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9" name="Rectangle 458">
              <a:extLst>
                <a:ext uri="{FF2B5EF4-FFF2-40B4-BE49-F238E27FC236}">
                  <a16:creationId xmlns:a16="http://schemas.microsoft.com/office/drawing/2014/main" id="{EB38CEDB-6494-4C3E-95AC-561B147C59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0" name="Group 459">
            <a:extLst>
              <a:ext uri="{FF2B5EF4-FFF2-40B4-BE49-F238E27FC236}">
                <a16:creationId xmlns:a16="http://schemas.microsoft.com/office/drawing/2014/main" id="{47B5050D-F061-4524-9483-666E000ED2EB}"/>
              </a:ext>
            </a:extLst>
          </p:cNvPr>
          <p:cNvGrpSpPr/>
          <p:nvPr/>
        </p:nvGrpSpPr>
        <p:grpSpPr>
          <a:xfrm>
            <a:off x="3187670" y="1652098"/>
            <a:ext cx="312988" cy="502709"/>
            <a:chOff x="2868122" y="3915784"/>
            <a:chExt cx="532010" cy="952945"/>
          </a:xfrm>
        </p:grpSpPr>
        <p:sp>
          <p:nvSpPr>
            <p:cNvPr id="461" name="Rectangle: Rounded Corners 460">
              <a:extLst>
                <a:ext uri="{FF2B5EF4-FFF2-40B4-BE49-F238E27FC236}">
                  <a16:creationId xmlns:a16="http://schemas.microsoft.com/office/drawing/2014/main" id="{3496A5A2-B752-46A9-8BB3-024D881FB1D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2" name="Rectangle: Rounded Corners 461">
              <a:extLst>
                <a:ext uri="{FF2B5EF4-FFF2-40B4-BE49-F238E27FC236}">
                  <a16:creationId xmlns:a16="http://schemas.microsoft.com/office/drawing/2014/main" id="{AFF92861-B12C-42B1-A108-CB184974BCC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3" name="Rectangle: Rounded Corners 462">
              <a:extLst>
                <a:ext uri="{FF2B5EF4-FFF2-40B4-BE49-F238E27FC236}">
                  <a16:creationId xmlns:a16="http://schemas.microsoft.com/office/drawing/2014/main" id="{2A7DA97D-F1D5-452A-9D28-03EAFF8EECD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4" name="Rectangle 463">
              <a:extLst>
                <a:ext uri="{FF2B5EF4-FFF2-40B4-BE49-F238E27FC236}">
                  <a16:creationId xmlns:a16="http://schemas.microsoft.com/office/drawing/2014/main" id="{3B33DC5A-6ACB-4F1C-BFE5-275A72AC44B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5" name="Group 464">
            <a:extLst>
              <a:ext uri="{FF2B5EF4-FFF2-40B4-BE49-F238E27FC236}">
                <a16:creationId xmlns:a16="http://schemas.microsoft.com/office/drawing/2014/main" id="{F1992C69-101B-4A51-AF89-C6AB617B3A0C}"/>
              </a:ext>
            </a:extLst>
          </p:cNvPr>
          <p:cNvGrpSpPr/>
          <p:nvPr/>
        </p:nvGrpSpPr>
        <p:grpSpPr>
          <a:xfrm>
            <a:off x="3499280" y="1652098"/>
            <a:ext cx="312988" cy="502709"/>
            <a:chOff x="2868122" y="3915784"/>
            <a:chExt cx="532010" cy="952945"/>
          </a:xfrm>
        </p:grpSpPr>
        <p:sp>
          <p:nvSpPr>
            <p:cNvPr id="466" name="Rectangle: Rounded Corners 465">
              <a:extLst>
                <a:ext uri="{FF2B5EF4-FFF2-40B4-BE49-F238E27FC236}">
                  <a16:creationId xmlns:a16="http://schemas.microsoft.com/office/drawing/2014/main" id="{9A79B665-FE50-4670-9CFD-4AE27617FF9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7" name="Rectangle: Rounded Corners 466">
              <a:extLst>
                <a:ext uri="{FF2B5EF4-FFF2-40B4-BE49-F238E27FC236}">
                  <a16:creationId xmlns:a16="http://schemas.microsoft.com/office/drawing/2014/main" id="{21D08E76-06F7-449D-8D36-459A5C7DE2A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8" name="Rectangle: Rounded Corners 467">
              <a:extLst>
                <a:ext uri="{FF2B5EF4-FFF2-40B4-BE49-F238E27FC236}">
                  <a16:creationId xmlns:a16="http://schemas.microsoft.com/office/drawing/2014/main" id="{40218550-5D7B-4104-BBEA-F2D7E2F900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9" name="Rectangle 468">
              <a:extLst>
                <a:ext uri="{FF2B5EF4-FFF2-40B4-BE49-F238E27FC236}">
                  <a16:creationId xmlns:a16="http://schemas.microsoft.com/office/drawing/2014/main" id="{932CF150-CD6E-4AD5-B988-19C495E220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0" name="Group 469">
            <a:extLst>
              <a:ext uri="{FF2B5EF4-FFF2-40B4-BE49-F238E27FC236}">
                <a16:creationId xmlns:a16="http://schemas.microsoft.com/office/drawing/2014/main" id="{6D86FEC5-1BA5-4904-8D65-C76028EB25CB}"/>
              </a:ext>
            </a:extLst>
          </p:cNvPr>
          <p:cNvGrpSpPr/>
          <p:nvPr/>
        </p:nvGrpSpPr>
        <p:grpSpPr>
          <a:xfrm>
            <a:off x="3815633" y="1652098"/>
            <a:ext cx="312988" cy="502709"/>
            <a:chOff x="2868122" y="3915784"/>
            <a:chExt cx="532010" cy="952945"/>
          </a:xfrm>
        </p:grpSpPr>
        <p:sp>
          <p:nvSpPr>
            <p:cNvPr id="471" name="Rectangle: Rounded Corners 470">
              <a:extLst>
                <a:ext uri="{FF2B5EF4-FFF2-40B4-BE49-F238E27FC236}">
                  <a16:creationId xmlns:a16="http://schemas.microsoft.com/office/drawing/2014/main" id="{9F6612A7-DFA9-4676-A079-6581BEC7A27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2" name="Rectangle: Rounded Corners 471">
              <a:extLst>
                <a:ext uri="{FF2B5EF4-FFF2-40B4-BE49-F238E27FC236}">
                  <a16:creationId xmlns:a16="http://schemas.microsoft.com/office/drawing/2014/main" id="{DDE13F7F-19E4-4A6E-8660-BCB7EE7D15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3" name="Rectangle: Rounded Corners 472">
              <a:extLst>
                <a:ext uri="{FF2B5EF4-FFF2-40B4-BE49-F238E27FC236}">
                  <a16:creationId xmlns:a16="http://schemas.microsoft.com/office/drawing/2014/main" id="{4819D336-AA36-472A-8684-C1D7641C211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4" name="Rectangle 473">
              <a:extLst>
                <a:ext uri="{FF2B5EF4-FFF2-40B4-BE49-F238E27FC236}">
                  <a16:creationId xmlns:a16="http://schemas.microsoft.com/office/drawing/2014/main" id="{50E10E68-8BF3-4A37-B6D2-48F8B3BA710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5" name="Group 474">
            <a:extLst>
              <a:ext uri="{FF2B5EF4-FFF2-40B4-BE49-F238E27FC236}">
                <a16:creationId xmlns:a16="http://schemas.microsoft.com/office/drawing/2014/main" id="{164E3A50-19A5-483C-B19D-94BAC357D18A}"/>
              </a:ext>
            </a:extLst>
          </p:cNvPr>
          <p:cNvGrpSpPr/>
          <p:nvPr/>
        </p:nvGrpSpPr>
        <p:grpSpPr>
          <a:xfrm>
            <a:off x="4131459" y="1652098"/>
            <a:ext cx="312988" cy="502709"/>
            <a:chOff x="2868122" y="3915784"/>
            <a:chExt cx="532010" cy="952945"/>
          </a:xfrm>
        </p:grpSpPr>
        <p:sp>
          <p:nvSpPr>
            <p:cNvPr id="476" name="Rectangle: Rounded Corners 475">
              <a:extLst>
                <a:ext uri="{FF2B5EF4-FFF2-40B4-BE49-F238E27FC236}">
                  <a16:creationId xmlns:a16="http://schemas.microsoft.com/office/drawing/2014/main" id="{160BEB80-1EA3-4A43-9EEE-9EF0FE9556A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7" name="Rectangle: Rounded Corners 476">
              <a:extLst>
                <a:ext uri="{FF2B5EF4-FFF2-40B4-BE49-F238E27FC236}">
                  <a16:creationId xmlns:a16="http://schemas.microsoft.com/office/drawing/2014/main" id="{2B442E60-C430-47BD-B933-99AD6E07C6A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8" name="Rectangle: Rounded Corners 477">
              <a:extLst>
                <a:ext uri="{FF2B5EF4-FFF2-40B4-BE49-F238E27FC236}">
                  <a16:creationId xmlns:a16="http://schemas.microsoft.com/office/drawing/2014/main" id="{9CC73527-5783-4B4B-83BF-6242E7F8C6D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9" name="Rectangle 478">
              <a:extLst>
                <a:ext uri="{FF2B5EF4-FFF2-40B4-BE49-F238E27FC236}">
                  <a16:creationId xmlns:a16="http://schemas.microsoft.com/office/drawing/2014/main" id="{90C1200D-F6DF-408A-A9CC-783FA415CEC5}"/>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0" name="Group 479">
            <a:extLst>
              <a:ext uri="{FF2B5EF4-FFF2-40B4-BE49-F238E27FC236}">
                <a16:creationId xmlns:a16="http://schemas.microsoft.com/office/drawing/2014/main" id="{290A1B94-CDF8-45CB-9D33-676666F95BC7}"/>
              </a:ext>
            </a:extLst>
          </p:cNvPr>
          <p:cNvGrpSpPr/>
          <p:nvPr/>
        </p:nvGrpSpPr>
        <p:grpSpPr>
          <a:xfrm>
            <a:off x="4441609" y="1652098"/>
            <a:ext cx="312988" cy="502709"/>
            <a:chOff x="2868122" y="3915784"/>
            <a:chExt cx="532010" cy="952945"/>
          </a:xfrm>
        </p:grpSpPr>
        <p:sp>
          <p:nvSpPr>
            <p:cNvPr id="481" name="Rectangle: Rounded Corners 480">
              <a:extLst>
                <a:ext uri="{FF2B5EF4-FFF2-40B4-BE49-F238E27FC236}">
                  <a16:creationId xmlns:a16="http://schemas.microsoft.com/office/drawing/2014/main" id="{7EC4A2B1-25C4-4BE2-BE6C-677678AEAAD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2" name="Rectangle: Rounded Corners 481">
              <a:extLst>
                <a:ext uri="{FF2B5EF4-FFF2-40B4-BE49-F238E27FC236}">
                  <a16:creationId xmlns:a16="http://schemas.microsoft.com/office/drawing/2014/main" id="{45FBD4E6-87BC-454C-B420-DCB551C409D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3" name="Rectangle: Rounded Corners 482">
              <a:extLst>
                <a:ext uri="{FF2B5EF4-FFF2-40B4-BE49-F238E27FC236}">
                  <a16:creationId xmlns:a16="http://schemas.microsoft.com/office/drawing/2014/main" id="{8E1F2879-4351-4BED-B268-0ED3A526AE45}"/>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4" name="Rectangle 483">
              <a:extLst>
                <a:ext uri="{FF2B5EF4-FFF2-40B4-BE49-F238E27FC236}">
                  <a16:creationId xmlns:a16="http://schemas.microsoft.com/office/drawing/2014/main" id="{D74D25C2-E345-4C89-85F2-F17C5106F70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5" name="Group 484">
            <a:extLst>
              <a:ext uri="{FF2B5EF4-FFF2-40B4-BE49-F238E27FC236}">
                <a16:creationId xmlns:a16="http://schemas.microsoft.com/office/drawing/2014/main" id="{09FE44DE-CE51-4F6E-8BAF-1A453D35AB3B}"/>
              </a:ext>
            </a:extLst>
          </p:cNvPr>
          <p:cNvGrpSpPr/>
          <p:nvPr/>
        </p:nvGrpSpPr>
        <p:grpSpPr>
          <a:xfrm>
            <a:off x="4756057" y="1652098"/>
            <a:ext cx="312988" cy="502709"/>
            <a:chOff x="2868122" y="3915784"/>
            <a:chExt cx="532010" cy="952945"/>
          </a:xfrm>
        </p:grpSpPr>
        <p:sp>
          <p:nvSpPr>
            <p:cNvPr id="486" name="Rectangle: Rounded Corners 485">
              <a:extLst>
                <a:ext uri="{FF2B5EF4-FFF2-40B4-BE49-F238E27FC236}">
                  <a16:creationId xmlns:a16="http://schemas.microsoft.com/office/drawing/2014/main" id="{4D2567E4-BD60-4C10-8F91-051DE31C408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7" name="Rectangle: Rounded Corners 486">
              <a:extLst>
                <a:ext uri="{FF2B5EF4-FFF2-40B4-BE49-F238E27FC236}">
                  <a16:creationId xmlns:a16="http://schemas.microsoft.com/office/drawing/2014/main" id="{4F3659F8-2CF1-4D4E-A26F-CBEACCF778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8" name="Rectangle: Rounded Corners 487">
              <a:extLst>
                <a:ext uri="{FF2B5EF4-FFF2-40B4-BE49-F238E27FC236}">
                  <a16:creationId xmlns:a16="http://schemas.microsoft.com/office/drawing/2014/main" id="{4C07C845-58CC-425A-BEE7-09054CD096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9" name="Rectangle 488">
              <a:extLst>
                <a:ext uri="{FF2B5EF4-FFF2-40B4-BE49-F238E27FC236}">
                  <a16:creationId xmlns:a16="http://schemas.microsoft.com/office/drawing/2014/main" id="{7B8FE38F-1C93-4D5D-A0B9-F755E3882B22}"/>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0" name="Group 489">
            <a:extLst>
              <a:ext uri="{FF2B5EF4-FFF2-40B4-BE49-F238E27FC236}">
                <a16:creationId xmlns:a16="http://schemas.microsoft.com/office/drawing/2014/main" id="{B925B3E3-C647-4D59-A104-8F49094A4329}"/>
              </a:ext>
            </a:extLst>
          </p:cNvPr>
          <p:cNvGrpSpPr/>
          <p:nvPr/>
        </p:nvGrpSpPr>
        <p:grpSpPr>
          <a:xfrm>
            <a:off x="5060047" y="1652098"/>
            <a:ext cx="312988" cy="502709"/>
            <a:chOff x="2868122" y="3915784"/>
            <a:chExt cx="532010" cy="952945"/>
          </a:xfrm>
        </p:grpSpPr>
        <p:sp>
          <p:nvSpPr>
            <p:cNvPr id="491" name="Rectangle: Rounded Corners 490">
              <a:extLst>
                <a:ext uri="{FF2B5EF4-FFF2-40B4-BE49-F238E27FC236}">
                  <a16:creationId xmlns:a16="http://schemas.microsoft.com/office/drawing/2014/main" id="{E87BC959-B965-4DFD-9B8E-CF1AD7F5FF4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2" name="Rectangle: Rounded Corners 491">
              <a:extLst>
                <a:ext uri="{FF2B5EF4-FFF2-40B4-BE49-F238E27FC236}">
                  <a16:creationId xmlns:a16="http://schemas.microsoft.com/office/drawing/2014/main" id="{A0D49680-53F7-46CC-A409-917AD1E260D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3" name="Rectangle: Rounded Corners 492">
              <a:extLst>
                <a:ext uri="{FF2B5EF4-FFF2-40B4-BE49-F238E27FC236}">
                  <a16:creationId xmlns:a16="http://schemas.microsoft.com/office/drawing/2014/main" id="{63A89F28-D6BC-481B-845C-8E6AAFF0B27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4" name="Rectangle 493">
              <a:extLst>
                <a:ext uri="{FF2B5EF4-FFF2-40B4-BE49-F238E27FC236}">
                  <a16:creationId xmlns:a16="http://schemas.microsoft.com/office/drawing/2014/main" id="{91F8F76A-21E2-4C48-8192-44F5A57D919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5" name="Group 494">
            <a:extLst>
              <a:ext uri="{FF2B5EF4-FFF2-40B4-BE49-F238E27FC236}">
                <a16:creationId xmlns:a16="http://schemas.microsoft.com/office/drawing/2014/main" id="{821B52ED-EC12-4BB1-BC43-AB072FFB8D7F}"/>
              </a:ext>
            </a:extLst>
          </p:cNvPr>
          <p:cNvGrpSpPr/>
          <p:nvPr/>
        </p:nvGrpSpPr>
        <p:grpSpPr>
          <a:xfrm>
            <a:off x="5375873" y="1652098"/>
            <a:ext cx="312988" cy="502709"/>
            <a:chOff x="2868122" y="3915784"/>
            <a:chExt cx="532010" cy="952945"/>
          </a:xfrm>
        </p:grpSpPr>
        <p:sp>
          <p:nvSpPr>
            <p:cNvPr id="496" name="Rectangle: Rounded Corners 495">
              <a:extLst>
                <a:ext uri="{FF2B5EF4-FFF2-40B4-BE49-F238E27FC236}">
                  <a16:creationId xmlns:a16="http://schemas.microsoft.com/office/drawing/2014/main" id="{5F9EDD6D-7316-495F-AA0E-E9020AC20B1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7" name="Rectangle: Rounded Corners 496">
              <a:extLst>
                <a:ext uri="{FF2B5EF4-FFF2-40B4-BE49-F238E27FC236}">
                  <a16:creationId xmlns:a16="http://schemas.microsoft.com/office/drawing/2014/main" id="{FC01A9D6-5F86-498E-AC71-2552153C230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8" name="Rectangle: Rounded Corners 497">
              <a:extLst>
                <a:ext uri="{FF2B5EF4-FFF2-40B4-BE49-F238E27FC236}">
                  <a16:creationId xmlns:a16="http://schemas.microsoft.com/office/drawing/2014/main" id="{97C593F1-A496-4D4E-BB54-66A6FDFBEE6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9" name="Rectangle 498">
              <a:extLst>
                <a:ext uri="{FF2B5EF4-FFF2-40B4-BE49-F238E27FC236}">
                  <a16:creationId xmlns:a16="http://schemas.microsoft.com/office/drawing/2014/main" id="{B3D9814D-7DD8-40D2-BA19-465482AA60E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500" name="Group 499">
            <a:extLst>
              <a:ext uri="{FF2B5EF4-FFF2-40B4-BE49-F238E27FC236}">
                <a16:creationId xmlns:a16="http://schemas.microsoft.com/office/drawing/2014/main" id="{DE293383-3C2B-4CFD-BB0F-3FCED9F448CA}"/>
              </a:ext>
            </a:extLst>
          </p:cNvPr>
          <p:cNvGrpSpPr/>
          <p:nvPr/>
        </p:nvGrpSpPr>
        <p:grpSpPr>
          <a:xfrm>
            <a:off x="5679863" y="1652098"/>
            <a:ext cx="312988" cy="502709"/>
            <a:chOff x="2868122" y="3915784"/>
            <a:chExt cx="532010" cy="952945"/>
          </a:xfrm>
        </p:grpSpPr>
        <p:sp>
          <p:nvSpPr>
            <p:cNvPr id="501" name="Rectangle: Rounded Corners 500">
              <a:extLst>
                <a:ext uri="{FF2B5EF4-FFF2-40B4-BE49-F238E27FC236}">
                  <a16:creationId xmlns:a16="http://schemas.microsoft.com/office/drawing/2014/main" id="{403369FA-DB92-4698-872F-4B79F32B0299}"/>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2" name="Rectangle: Rounded Corners 501">
              <a:extLst>
                <a:ext uri="{FF2B5EF4-FFF2-40B4-BE49-F238E27FC236}">
                  <a16:creationId xmlns:a16="http://schemas.microsoft.com/office/drawing/2014/main" id="{EF24F1B3-5BB1-4ACF-881B-CB7EAA36C97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3" name="Rectangle: Rounded Corners 502">
              <a:extLst>
                <a:ext uri="{FF2B5EF4-FFF2-40B4-BE49-F238E27FC236}">
                  <a16:creationId xmlns:a16="http://schemas.microsoft.com/office/drawing/2014/main" id="{D44B42AF-948C-4073-8811-597A9AE8FD0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4" name="Rectangle 503">
              <a:extLst>
                <a:ext uri="{FF2B5EF4-FFF2-40B4-BE49-F238E27FC236}">
                  <a16:creationId xmlns:a16="http://schemas.microsoft.com/office/drawing/2014/main" id="{F8F1B1D0-196B-441D-B1C3-8437F3951E8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6E4F6DF1-FB2A-471B-8666-16271D379A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6486" y="124059"/>
            <a:ext cx="1618993" cy="1111755"/>
          </a:xfrm>
          <a:prstGeom prst="rect">
            <a:avLst/>
          </a:prstGeom>
        </p:spPr>
      </p:pic>
    </p:spTree>
    <p:extLst>
      <p:ext uri="{BB962C8B-B14F-4D97-AF65-F5344CB8AC3E}">
        <p14:creationId xmlns:p14="http://schemas.microsoft.com/office/powerpoint/2010/main" val="383380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Introduction</a:t>
            </a:r>
            <a:endParaRPr lang="en-NL" dirty="0"/>
          </a:p>
        </p:txBody>
      </p:sp>
      <p:sp>
        <p:nvSpPr>
          <p:cNvPr id="6" name="TextBox 5">
            <a:extLst>
              <a:ext uri="{FF2B5EF4-FFF2-40B4-BE49-F238E27FC236}">
                <a16:creationId xmlns:a16="http://schemas.microsoft.com/office/drawing/2014/main" id="{464CACBA-72D7-4468-9BF3-A8142ECCE3B8}"/>
              </a:ext>
            </a:extLst>
          </p:cNvPr>
          <p:cNvSpPr txBox="1"/>
          <p:nvPr/>
        </p:nvSpPr>
        <p:spPr>
          <a:xfrm>
            <a:off x="3838382" y="1294887"/>
            <a:ext cx="4098175" cy="2308324"/>
          </a:xfrm>
          <a:prstGeom prst="rect">
            <a:avLst/>
          </a:prstGeom>
          <a:noFill/>
        </p:spPr>
        <p:txBody>
          <a:bodyPr wrap="square" rtlCol="0">
            <a:spAutoFit/>
          </a:bodyPr>
          <a:lstStyle/>
          <a:p>
            <a:pPr marL="257175" indent="-257175">
              <a:buFont typeface="Arial" panose="020B0604020202020204" pitchFamily="34" charset="0"/>
              <a:buChar char="•"/>
            </a:pPr>
            <a:r>
              <a:rPr lang="nl-BE" b="1" dirty="0">
                <a:latin typeface="Toyota Display" panose="02000503000000020003" pitchFamily="2" charset="0"/>
              </a:rPr>
              <a:t>Safe work</a:t>
            </a:r>
          </a:p>
          <a:p>
            <a:pPr marL="257175" indent="-257175">
              <a:buFont typeface="Arial" panose="020B0604020202020204" pitchFamily="34" charset="0"/>
              <a:buChar char="•"/>
            </a:pPr>
            <a:r>
              <a:rPr lang="nl-BE" b="1" dirty="0">
                <a:latin typeface="Toyota Display" panose="02000503000000020003" pitchFamily="2" charset="0"/>
              </a:rPr>
              <a:t>Reliable work</a:t>
            </a:r>
          </a:p>
          <a:p>
            <a:pPr marL="257175" indent="-257175">
              <a:buFont typeface="Arial" panose="020B0604020202020204" pitchFamily="34" charset="0"/>
              <a:buChar char="•"/>
            </a:pPr>
            <a:r>
              <a:rPr lang="nl-BE" b="1" dirty="0">
                <a:latin typeface="Toyota Display" panose="02000503000000020003" pitchFamily="2" charset="0"/>
              </a:rPr>
              <a:t>Skilled work</a:t>
            </a:r>
          </a:p>
          <a:p>
            <a:endParaRPr lang="nl-BE" b="1" dirty="0">
              <a:latin typeface="Toyota Display" panose="02000503000000020003" pitchFamily="2" charset="0"/>
            </a:endParaRPr>
          </a:p>
          <a:p>
            <a:r>
              <a:rPr lang="nl-BE" b="1" dirty="0">
                <a:latin typeface="Toyota Display" panose="02000503000000020003" pitchFamily="2" charset="0"/>
              </a:rPr>
              <a:t>“Safe </a:t>
            </a:r>
            <a:r>
              <a:rPr lang="nl-BE" b="1" dirty="0" err="1">
                <a:latin typeface="Toyota Display" panose="02000503000000020003" pitchFamily="2" charset="0"/>
              </a:rPr>
              <a:t>work</a:t>
            </a:r>
            <a:r>
              <a:rPr lang="nl-BE" b="1" dirty="0">
                <a:latin typeface="Toyota Display" panose="02000503000000020003" pitchFamily="2" charset="0"/>
              </a:rPr>
              <a:t> is </a:t>
            </a:r>
            <a:r>
              <a:rPr lang="nl-BE" b="1" dirty="0" err="1">
                <a:latin typeface="Toyota Display" panose="02000503000000020003" pitchFamily="2" charset="0"/>
              </a:rPr>
              <a:t>the</a:t>
            </a:r>
            <a:r>
              <a:rPr lang="nl-BE" b="1" dirty="0">
                <a:latin typeface="Toyota Display" panose="02000503000000020003" pitchFamily="2" charset="0"/>
              </a:rPr>
              <a:t> door </a:t>
            </a:r>
            <a:r>
              <a:rPr lang="nl-BE" b="1" dirty="0" err="1">
                <a:latin typeface="Toyota Display" panose="02000503000000020003" pitchFamily="2" charset="0"/>
              </a:rPr>
              <a:t>to</a:t>
            </a:r>
            <a:r>
              <a:rPr lang="nl-BE" b="1" dirty="0">
                <a:latin typeface="Toyota Display" panose="02000503000000020003" pitchFamily="2" charset="0"/>
              </a:rPr>
              <a:t> </a:t>
            </a:r>
            <a:r>
              <a:rPr lang="nl-BE" b="1" dirty="0" err="1">
                <a:latin typeface="Toyota Display" panose="02000503000000020003" pitchFamily="2" charset="0"/>
              </a:rPr>
              <a:t>all</a:t>
            </a:r>
            <a:r>
              <a:rPr lang="nl-BE" b="1" dirty="0">
                <a:latin typeface="Toyota Display" panose="02000503000000020003" pitchFamily="2" charset="0"/>
              </a:rPr>
              <a:t> </a:t>
            </a:r>
            <a:r>
              <a:rPr lang="nl-BE" b="1" dirty="0" err="1">
                <a:latin typeface="Toyota Display" panose="02000503000000020003" pitchFamily="2" charset="0"/>
              </a:rPr>
              <a:t>work</a:t>
            </a:r>
            <a:r>
              <a:rPr lang="nl-BE" b="1" dirty="0">
                <a:latin typeface="Toyota Display" panose="02000503000000020003" pitchFamily="2" charset="0"/>
              </a:rPr>
              <a:t>.</a:t>
            </a:r>
          </a:p>
          <a:p>
            <a:r>
              <a:rPr lang="nl-BE" b="1" dirty="0">
                <a:latin typeface="Toyota Display" panose="02000503000000020003" pitchFamily="2" charset="0"/>
              </a:rPr>
              <a:t>Let </a:t>
            </a:r>
            <a:r>
              <a:rPr lang="nl-BE" b="1" dirty="0" err="1">
                <a:latin typeface="Toyota Display" panose="02000503000000020003" pitchFamily="2" charset="0"/>
              </a:rPr>
              <a:t>us</a:t>
            </a:r>
            <a:r>
              <a:rPr lang="nl-BE" b="1" dirty="0">
                <a:latin typeface="Toyota Display" panose="02000503000000020003" pitchFamily="2" charset="0"/>
              </a:rPr>
              <a:t> pass </a:t>
            </a:r>
            <a:r>
              <a:rPr lang="nl-BE" b="1" dirty="0" err="1">
                <a:latin typeface="Toyota Display" panose="02000503000000020003" pitchFamily="2" charset="0"/>
              </a:rPr>
              <a:t>through</a:t>
            </a:r>
            <a:r>
              <a:rPr lang="nl-BE" b="1" dirty="0">
                <a:latin typeface="Toyota Display" panose="02000503000000020003" pitchFamily="2" charset="0"/>
              </a:rPr>
              <a:t> </a:t>
            </a:r>
            <a:r>
              <a:rPr lang="nl-BE" b="1" dirty="0" err="1">
                <a:latin typeface="Toyota Display" panose="02000503000000020003" pitchFamily="2" charset="0"/>
              </a:rPr>
              <a:t>this</a:t>
            </a:r>
            <a:r>
              <a:rPr lang="nl-BE" b="1" dirty="0">
                <a:latin typeface="Toyota Display" panose="02000503000000020003" pitchFamily="2" charset="0"/>
              </a:rPr>
              <a:t> door”.</a:t>
            </a:r>
          </a:p>
          <a:p>
            <a:endParaRPr lang="nl-BE" b="1" dirty="0">
              <a:latin typeface="Toyota Display" panose="02000503000000020003" pitchFamily="2" charset="0"/>
            </a:endParaRPr>
          </a:p>
          <a:p>
            <a:r>
              <a:rPr lang="nl-BE" b="1" dirty="0">
                <a:latin typeface="Toyota Display" panose="02000503000000020003" pitchFamily="2" charset="0"/>
              </a:rPr>
              <a:t>-Eiji </a:t>
            </a:r>
            <a:r>
              <a:rPr lang="nl-BE" b="1" dirty="0" err="1">
                <a:latin typeface="Toyota Display" panose="02000503000000020003" pitchFamily="2" charset="0"/>
              </a:rPr>
              <a:t>Toyoda</a:t>
            </a:r>
            <a:r>
              <a:rPr lang="nl-BE" b="1" dirty="0">
                <a:latin typeface="Toyota Display" panose="02000503000000020003" pitchFamily="2" charset="0"/>
              </a:rPr>
              <a:t>, 1957</a:t>
            </a:r>
            <a:endParaRPr lang="en-GB" b="1" dirty="0">
              <a:latin typeface="Toyota Display" panose="02000503000000020003" pitchFamily="2" charset="0"/>
            </a:endParaRPr>
          </a:p>
        </p:txBody>
      </p:sp>
      <p:sp>
        <p:nvSpPr>
          <p:cNvPr id="7" name="Rounded Rectangle 7">
            <a:extLst>
              <a:ext uri="{FF2B5EF4-FFF2-40B4-BE49-F238E27FC236}">
                <a16:creationId xmlns:a16="http://schemas.microsoft.com/office/drawing/2014/main" id="{B596A9B2-DB26-4243-BBB4-61C6B0CFC5CC}"/>
              </a:ext>
            </a:extLst>
          </p:cNvPr>
          <p:cNvSpPr/>
          <p:nvPr/>
        </p:nvSpPr>
        <p:spPr bwMode="auto">
          <a:xfrm>
            <a:off x="54006" y="4234142"/>
            <a:ext cx="9054498" cy="707573"/>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w="9525" cap="flat" cmpd="sng" algn="ctr">
            <a:solidFill>
              <a:srgbClr val="FF6600"/>
            </a:solidFill>
            <a:prstDash val="solid"/>
            <a:round/>
            <a:headEnd type="none" w="med" len="med"/>
            <a:tailEnd type="none" w="med" len="med"/>
          </a:ln>
          <a:effectLst/>
        </p:spPr>
        <p:txBody>
          <a:bodyPr vert="horz" wrap="square" lIns="137160" tIns="68580" rIns="137160" bIns="68580" numCol="1" rtlCol="0" anchor="ctr" anchorCtr="0" compatLnSpc="1">
            <a:prstTxWarp prst="textNoShape">
              <a:avLst/>
            </a:prstTxWarp>
          </a:bodyPr>
          <a:lstStyle/>
          <a:p>
            <a:r>
              <a:rPr lang="nl-BE" sz="2025" b="1" kern="0" dirty="0">
                <a:solidFill>
                  <a:srgbClr val="C00000"/>
                </a:solidFill>
                <a:latin typeface="Toyota Display" panose="02000503000000020003" pitchFamily="2" charset="0"/>
              </a:rPr>
              <a:t>Safety has been a priority in Toyota since the founding of our company. </a:t>
            </a:r>
            <a:endParaRPr lang="en-GB" sz="2025" b="1" kern="0" dirty="0">
              <a:solidFill>
                <a:srgbClr val="C00000"/>
              </a:solidFill>
              <a:latin typeface="Toyota Display" panose="02000503000000020003" pitchFamily="2" charset="0"/>
            </a:endParaRPr>
          </a:p>
        </p:txBody>
      </p:sp>
      <p:pic>
        <p:nvPicPr>
          <p:cNvPr id="8" name="Picture 7">
            <a:extLst>
              <a:ext uri="{FF2B5EF4-FFF2-40B4-BE49-F238E27FC236}">
                <a16:creationId xmlns:a16="http://schemas.microsoft.com/office/drawing/2014/main" id="{724E56DA-4CAE-4C9A-8C2E-8A2A97CAC683}"/>
              </a:ext>
            </a:extLst>
          </p:cNvPr>
          <p:cNvPicPr>
            <a:picLocks noChangeAspect="1"/>
          </p:cNvPicPr>
          <p:nvPr/>
        </p:nvPicPr>
        <p:blipFill>
          <a:blip r:embed="rId2"/>
          <a:stretch>
            <a:fillRect/>
          </a:stretch>
        </p:blipFill>
        <p:spPr>
          <a:xfrm>
            <a:off x="1385646" y="1599643"/>
            <a:ext cx="1823863" cy="2094065"/>
          </a:xfrm>
          <a:prstGeom prst="rect">
            <a:avLst/>
          </a:prstGeom>
        </p:spPr>
      </p:pic>
    </p:spTree>
    <p:extLst>
      <p:ext uri="{BB962C8B-B14F-4D97-AF65-F5344CB8AC3E}">
        <p14:creationId xmlns:p14="http://schemas.microsoft.com/office/powerpoint/2010/main" val="4122846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75404" y="2288909"/>
            <a:ext cx="6400800" cy="497682"/>
          </a:xfrm>
        </p:spPr>
        <p:txBody>
          <a:bodyPr>
            <a:normAutofit/>
          </a:bodyPr>
          <a:lstStyle/>
          <a:p>
            <a:r>
              <a:rPr lang="en-GB" dirty="0"/>
              <a:t>Yusen Logistics (Czech) </a:t>
            </a:r>
            <a:r>
              <a:rPr lang="en-GB" dirty="0" err="1"/>
              <a:t>s.r.o.</a:t>
            </a:r>
            <a:endParaRPr lang="en-GB" dirty="0"/>
          </a:p>
        </p:txBody>
      </p:sp>
      <p:sp>
        <p:nvSpPr>
          <p:cNvPr id="2" name="Tijdelijke aanduiding voor datum 1">
            <a:extLst>
              <a:ext uri="{FF2B5EF4-FFF2-40B4-BE49-F238E27FC236}">
                <a16:creationId xmlns:a16="http://schemas.microsoft.com/office/drawing/2014/main" id="{80C33BFF-5148-8245-8BCB-D619E55D6B1D}"/>
              </a:ext>
            </a:extLst>
          </p:cNvPr>
          <p:cNvSpPr>
            <a:spLocks noGrp="1"/>
          </p:cNvSpPr>
          <p:nvPr>
            <p:ph type="dt" sz="half" idx="10"/>
          </p:nvPr>
        </p:nvSpPr>
        <p:spPr>
          <a:xfrm>
            <a:off x="888593" y="2786590"/>
            <a:ext cx="3385695" cy="977335"/>
          </a:xfrm>
        </p:spPr>
        <p:txBody>
          <a:bodyPr/>
          <a:lstStyle/>
          <a:p>
            <a:pPr algn="l"/>
            <a:r>
              <a:rPr lang="pl-PL" dirty="0"/>
              <a:t>Eduarda Proppera 682, 417 42, Krupka, Czech Republic</a:t>
            </a:r>
            <a:endParaRPr lang="nl-NL" dirty="0"/>
          </a:p>
        </p:txBody>
      </p:sp>
    </p:spTree>
    <p:extLst>
      <p:ext uri="{BB962C8B-B14F-4D97-AF65-F5344CB8AC3E}">
        <p14:creationId xmlns:p14="http://schemas.microsoft.com/office/powerpoint/2010/main" val="1848909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23900-631C-4F53-9C18-6E80DCD64AEA}"/>
              </a:ext>
            </a:extLst>
          </p:cNvPr>
          <p:cNvSpPr>
            <a:spLocks noGrp="1"/>
          </p:cNvSpPr>
          <p:nvPr>
            <p:ph sz="half" idx="1"/>
          </p:nvPr>
        </p:nvSpPr>
        <p:spPr/>
        <p:txBody>
          <a:bodyPr/>
          <a:lstStyle/>
          <a:p>
            <a:endParaRPr lang="en-GB"/>
          </a:p>
        </p:txBody>
      </p:sp>
      <p:sp>
        <p:nvSpPr>
          <p:cNvPr id="4" name="Title 3">
            <a:extLst>
              <a:ext uri="{FF2B5EF4-FFF2-40B4-BE49-F238E27FC236}">
                <a16:creationId xmlns:a16="http://schemas.microsoft.com/office/drawing/2014/main" id="{A5B1C111-3232-4450-B157-85CD2C6626CF}"/>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09D2236E-BC43-4A63-B3AA-53ECB081535A}"/>
              </a:ext>
            </a:extLst>
          </p:cNvPr>
          <p:cNvSpPr>
            <a:spLocks noGrp="1"/>
          </p:cNvSpPr>
          <p:nvPr>
            <p:ph type="body" idx="10"/>
          </p:nvPr>
        </p:nvSpPr>
        <p:spPr/>
        <p:txBody>
          <a:bodyPr/>
          <a:lstStyle/>
          <a:p>
            <a:endParaRPr lang="en-GB"/>
          </a:p>
        </p:txBody>
      </p:sp>
      <p:sp>
        <p:nvSpPr>
          <p:cNvPr id="9" name="Content Placeholder 8">
            <a:extLst>
              <a:ext uri="{FF2B5EF4-FFF2-40B4-BE49-F238E27FC236}">
                <a16:creationId xmlns:a16="http://schemas.microsoft.com/office/drawing/2014/main" id="{707334EC-6FD2-45E4-860B-F365672B71BA}"/>
              </a:ext>
            </a:extLst>
          </p:cNvPr>
          <p:cNvSpPr>
            <a:spLocks noGrp="1"/>
          </p:cNvSpPr>
          <p:nvPr>
            <p:ph sz="half" idx="2"/>
          </p:nvPr>
        </p:nvSpPr>
        <p:spPr/>
        <p:txBody>
          <a:bodyPr/>
          <a:lstStyle/>
          <a:p>
            <a:endParaRPr lang="en-GB"/>
          </a:p>
        </p:txBody>
      </p:sp>
      <p:pic>
        <p:nvPicPr>
          <p:cNvPr id="3" name="Picture 2">
            <a:extLst>
              <a:ext uri="{FF2B5EF4-FFF2-40B4-BE49-F238E27FC236}">
                <a16:creationId xmlns:a16="http://schemas.microsoft.com/office/drawing/2014/main" id="{6C86B791-E240-4961-8A46-BD540D022D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861054" cy="5143500"/>
          </a:xfrm>
          <a:prstGeom prst="rect">
            <a:avLst/>
          </a:prstGeom>
        </p:spPr>
      </p:pic>
      <p:pic>
        <p:nvPicPr>
          <p:cNvPr id="6" name="Picture 5">
            <a:extLst>
              <a:ext uri="{FF2B5EF4-FFF2-40B4-BE49-F238E27FC236}">
                <a16:creationId xmlns:a16="http://schemas.microsoft.com/office/drawing/2014/main" id="{0B665581-07E0-4729-8255-E11858E4E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5496" y="655"/>
            <a:ext cx="3856563" cy="5143500"/>
          </a:xfrm>
          <a:prstGeom prst="rect">
            <a:avLst/>
          </a:prstGeom>
        </p:spPr>
      </p:pic>
    </p:spTree>
    <p:extLst>
      <p:ext uri="{BB962C8B-B14F-4D97-AF65-F5344CB8AC3E}">
        <p14:creationId xmlns:p14="http://schemas.microsoft.com/office/powerpoint/2010/main" val="117130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50412-DD96-43FF-9106-D66BE58D47B8}"/>
              </a:ext>
            </a:extLst>
          </p:cNvPr>
          <p:cNvSpPr>
            <a:spLocks noGrp="1"/>
          </p:cNvSpPr>
          <p:nvPr>
            <p:ph sz="half" idx="1"/>
          </p:nvPr>
        </p:nvSpPr>
        <p:spPr/>
        <p:txBody>
          <a:bodyPr/>
          <a:lstStyle/>
          <a:p>
            <a:endParaRPr lang="en-NL"/>
          </a:p>
        </p:txBody>
      </p:sp>
      <p:sp>
        <p:nvSpPr>
          <p:cNvPr id="3" name="Content Placeholder 2">
            <a:extLst>
              <a:ext uri="{FF2B5EF4-FFF2-40B4-BE49-F238E27FC236}">
                <a16:creationId xmlns:a16="http://schemas.microsoft.com/office/drawing/2014/main" id="{ABBEAF2D-257C-443B-86E9-91742EE06134}"/>
              </a:ext>
            </a:extLst>
          </p:cNvPr>
          <p:cNvSpPr>
            <a:spLocks noGrp="1"/>
          </p:cNvSpPr>
          <p:nvPr>
            <p:ph sz="half" idx="2"/>
          </p:nvPr>
        </p:nvSpPr>
        <p:spPr/>
        <p:txBody>
          <a:bodyPr/>
          <a:lstStyle/>
          <a:p>
            <a:endParaRPr lang="en-NL"/>
          </a:p>
        </p:txBody>
      </p:sp>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Site Rules</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pic>
        <p:nvPicPr>
          <p:cNvPr id="6" name="Picture 5">
            <a:extLst>
              <a:ext uri="{FF2B5EF4-FFF2-40B4-BE49-F238E27FC236}">
                <a16:creationId xmlns:a16="http://schemas.microsoft.com/office/drawing/2014/main" id="{8436D287-FE8E-4095-B362-410E19FD06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745441"/>
            <a:ext cx="3426249" cy="4572396"/>
          </a:xfrm>
          <a:prstGeom prst="rect">
            <a:avLst/>
          </a:prstGeom>
        </p:spPr>
      </p:pic>
      <p:pic>
        <p:nvPicPr>
          <p:cNvPr id="7" name="Picture 6">
            <a:extLst>
              <a:ext uri="{FF2B5EF4-FFF2-40B4-BE49-F238E27FC236}">
                <a16:creationId xmlns:a16="http://schemas.microsoft.com/office/drawing/2014/main" id="{E99AA74F-3381-466F-973C-74E70343F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1049" y="745441"/>
            <a:ext cx="3426249" cy="4572396"/>
          </a:xfrm>
          <a:prstGeom prst="rect">
            <a:avLst/>
          </a:prstGeom>
        </p:spPr>
      </p:pic>
    </p:spTree>
    <p:extLst>
      <p:ext uri="{BB962C8B-B14F-4D97-AF65-F5344CB8AC3E}">
        <p14:creationId xmlns:p14="http://schemas.microsoft.com/office/powerpoint/2010/main" val="4280900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85AABC-281D-433D-9D74-2F675177116C}"/>
              </a:ext>
            </a:extLst>
          </p:cNvPr>
          <p:cNvSpPr>
            <a:spLocks noGrp="1"/>
          </p:cNvSpPr>
          <p:nvPr>
            <p:ph type="title"/>
          </p:nvPr>
        </p:nvSpPr>
        <p:spPr/>
        <p:txBody>
          <a:bodyPr/>
          <a:lstStyle/>
          <a:p>
            <a:r>
              <a:rPr lang="en-GB" dirty="0"/>
              <a:t>Yusen, </a:t>
            </a:r>
            <a:r>
              <a:rPr lang="en-GB" dirty="0" err="1"/>
              <a:t>Krupka</a:t>
            </a:r>
            <a:r>
              <a:rPr lang="en-GB" dirty="0"/>
              <a:t>, CZ</a:t>
            </a:r>
            <a:endParaRPr lang="en-NL" dirty="0"/>
          </a:p>
        </p:txBody>
      </p:sp>
      <p:sp>
        <p:nvSpPr>
          <p:cNvPr id="5" name="Text Placeholder 4">
            <a:extLst>
              <a:ext uri="{FF2B5EF4-FFF2-40B4-BE49-F238E27FC236}">
                <a16:creationId xmlns:a16="http://schemas.microsoft.com/office/drawing/2014/main" id="{8CFBC1B2-461B-4F03-AB09-31355E5FA3B5}"/>
              </a:ext>
            </a:extLst>
          </p:cNvPr>
          <p:cNvSpPr>
            <a:spLocks noGrp="1"/>
          </p:cNvSpPr>
          <p:nvPr>
            <p:ph type="body" idx="10"/>
          </p:nvPr>
        </p:nvSpPr>
        <p:spPr/>
        <p:txBody>
          <a:bodyPr/>
          <a:lstStyle/>
          <a:p>
            <a:endParaRPr lang="en-NL"/>
          </a:p>
        </p:txBody>
      </p:sp>
      <p:sp>
        <p:nvSpPr>
          <p:cNvPr id="10" name="Content Placeholder 2">
            <a:extLst>
              <a:ext uri="{FF2B5EF4-FFF2-40B4-BE49-F238E27FC236}">
                <a16:creationId xmlns:a16="http://schemas.microsoft.com/office/drawing/2014/main" id="{1CD43BA5-9AC5-42D9-BB1E-859673DF812B}"/>
              </a:ext>
            </a:extLst>
          </p:cNvPr>
          <p:cNvSpPr>
            <a:spLocks noGrp="1"/>
          </p:cNvSpPr>
          <p:nvPr>
            <p:ph sz="half" idx="1"/>
          </p:nvPr>
        </p:nvSpPr>
        <p:spPr>
          <a:xfrm>
            <a:off x="315433" y="1390953"/>
            <a:ext cx="7161132" cy="3616981"/>
          </a:xfrm>
        </p:spPr>
        <p:txBody>
          <a:bodyPr>
            <a:noAutofit/>
          </a:bodyPr>
          <a:lstStyle/>
          <a:p>
            <a:pPr marL="457200" indent="-457200">
              <a:buFont typeface="+mj-lt"/>
              <a:buAutoNum type="arabicPeriod"/>
            </a:pPr>
            <a:r>
              <a:rPr lang="en-US" sz="1400" dirty="0"/>
              <a:t>Drivers stop before KRCD site gate where pass to staff documents (if has any) </a:t>
            </a:r>
          </a:p>
          <a:p>
            <a:pPr marL="457200" indent="-457200">
              <a:buFont typeface="+mj-lt"/>
              <a:buAutoNum type="arabicPeriod"/>
            </a:pPr>
            <a:r>
              <a:rPr lang="en-US" sz="1400" dirty="0"/>
              <a:t>Gate staff give to driver V-Tag which must be placed to trailer on front side</a:t>
            </a:r>
          </a:p>
          <a:p>
            <a:pPr marL="457200" indent="-457200">
              <a:buFont typeface="+mj-lt"/>
              <a:buAutoNum type="arabicPeriod"/>
            </a:pPr>
            <a:r>
              <a:rPr lang="en-US" sz="1400" dirty="0"/>
              <a:t>Driver receive position on Yard stand, in case that slot is occupied driver is put on another empty slot and provide information with new parking location share to staff on gate. </a:t>
            </a:r>
          </a:p>
          <a:p>
            <a:pPr marL="457200" indent="-457200">
              <a:buFont typeface="+mj-lt"/>
              <a:buAutoNum type="arabicPeriod"/>
            </a:pPr>
            <a:r>
              <a:rPr lang="en-US" sz="1400" dirty="0"/>
              <a:t>When driver leaving KRCD with parts he/she must stop on the gate and receive documents (envelope with CMR and manifests)</a:t>
            </a:r>
          </a:p>
        </p:txBody>
      </p:sp>
    </p:spTree>
    <p:extLst>
      <p:ext uri="{BB962C8B-B14F-4D97-AF65-F5344CB8AC3E}">
        <p14:creationId xmlns:p14="http://schemas.microsoft.com/office/powerpoint/2010/main" val="9322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Strapping – Pallets and Stillages</a:t>
            </a:r>
            <a:endParaRPr lang="en-NL" dirty="0"/>
          </a:p>
        </p:txBody>
      </p:sp>
      <p:grpSp>
        <p:nvGrpSpPr>
          <p:cNvPr id="60" name="Group 59">
            <a:extLst>
              <a:ext uri="{FF2B5EF4-FFF2-40B4-BE49-F238E27FC236}">
                <a16:creationId xmlns:a16="http://schemas.microsoft.com/office/drawing/2014/main" id="{004E0F82-412A-4F38-AB85-CAFE6F367115}"/>
              </a:ext>
            </a:extLst>
          </p:cNvPr>
          <p:cNvGrpSpPr/>
          <p:nvPr/>
        </p:nvGrpSpPr>
        <p:grpSpPr>
          <a:xfrm>
            <a:off x="665714" y="2148879"/>
            <a:ext cx="312988" cy="502709"/>
            <a:chOff x="2868122" y="3915784"/>
            <a:chExt cx="532010" cy="952945"/>
          </a:xfrm>
        </p:grpSpPr>
        <p:sp>
          <p:nvSpPr>
            <p:cNvPr id="61" name="Rectangle: Rounded Corners 60">
              <a:extLst>
                <a:ext uri="{FF2B5EF4-FFF2-40B4-BE49-F238E27FC236}">
                  <a16:creationId xmlns:a16="http://schemas.microsoft.com/office/drawing/2014/main" id="{37B76227-5839-4041-B60F-D344590D9C0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01BF068C-316D-42D2-939E-45685366C69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987F0625-0F42-43A1-A71E-02290C8EDA0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4462623-105C-49B9-9C20-F7CA9C04CE9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86" name="Picture 7" descr="LS505-7">
            <a:extLst>
              <a:ext uri="{FF2B5EF4-FFF2-40B4-BE49-F238E27FC236}">
                <a16:creationId xmlns:a16="http://schemas.microsoft.com/office/drawing/2014/main" id="{5DE01C47-3BC7-49BD-A13A-904AFC0125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7942" y="987155"/>
            <a:ext cx="565304"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Rectangle 187">
            <a:extLst>
              <a:ext uri="{FF2B5EF4-FFF2-40B4-BE49-F238E27FC236}">
                <a16:creationId xmlns:a16="http://schemas.microsoft.com/office/drawing/2014/main" id="{4752D2DF-E384-47DC-A0A9-4FF02D690355}"/>
              </a:ext>
            </a:extLst>
          </p:cNvPr>
          <p:cNvSpPr/>
          <p:nvPr/>
        </p:nvSpPr>
        <p:spPr>
          <a:xfrm>
            <a:off x="2953699" y="1029709"/>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A83BB5DC-AD86-4F13-987E-62A2B04E2434}"/>
              </a:ext>
            </a:extLst>
          </p:cNvPr>
          <p:cNvCxnSpPr>
            <a:cxnSpLocks/>
          </p:cNvCxnSpPr>
          <p:nvPr/>
        </p:nvCxnSpPr>
        <p:spPr>
          <a:xfrm flipV="1">
            <a:off x="3082426" y="1094559"/>
            <a:ext cx="3454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6A8F63A3-21C4-454E-9BB0-41D16D8C209A}"/>
              </a:ext>
            </a:extLst>
          </p:cNvPr>
          <p:cNvSpPr txBox="1"/>
          <p:nvPr/>
        </p:nvSpPr>
        <p:spPr>
          <a:xfrm>
            <a:off x="2623287" y="898500"/>
            <a:ext cx="247554" cy="369332"/>
          </a:xfrm>
          <a:prstGeom prst="rect">
            <a:avLst/>
          </a:prstGeom>
          <a:noFill/>
        </p:spPr>
        <p:txBody>
          <a:bodyPr wrap="square" rtlCol="0">
            <a:spAutoFit/>
          </a:bodyPr>
          <a:lstStyle/>
          <a:p>
            <a:r>
              <a:rPr lang="en-GB" dirty="0"/>
              <a:t>=</a:t>
            </a:r>
          </a:p>
        </p:txBody>
      </p:sp>
      <p:sp>
        <p:nvSpPr>
          <p:cNvPr id="3" name="TextBox 2">
            <a:extLst>
              <a:ext uri="{FF2B5EF4-FFF2-40B4-BE49-F238E27FC236}">
                <a16:creationId xmlns:a16="http://schemas.microsoft.com/office/drawing/2014/main" id="{FE855739-4712-445C-9735-F8571AEB279F}"/>
              </a:ext>
            </a:extLst>
          </p:cNvPr>
          <p:cNvSpPr txBox="1"/>
          <p:nvPr/>
        </p:nvSpPr>
        <p:spPr>
          <a:xfrm>
            <a:off x="276233" y="3338728"/>
            <a:ext cx="7200344"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Use the facilities at the site (steps / platforms) to apply straps (do not climb)</a:t>
            </a:r>
          </a:p>
          <a:p>
            <a:pPr marL="285750" indent="-285750">
              <a:buFont typeface="Arial" panose="020B0604020202020204" pitchFamily="34" charset="0"/>
              <a:buChar char="•"/>
            </a:pPr>
            <a:r>
              <a:rPr lang="en-GB" sz="1400" dirty="0"/>
              <a:t>Strap every row of product</a:t>
            </a:r>
          </a:p>
          <a:p>
            <a:pPr marL="285750" indent="-285750">
              <a:buFont typeface="Arial" panose="020B0604020202020204" pitchFamily="34" charset="0"/>
              <a:buChar char="•"/>
            </a:pPr>
            <a:r>
              <a:rPr lang="en-GB" sz="1400" dirty="0"/>
              <a:t>You may require 17 straps</a:t>
            </a:r>
          </a:p>
          <a:p>
            <a:pPr marL="285750" indent="-285750">
              <a:buFont typeface="Arial" panose="020B0604020202020204" pitchFamily="34" charset="0"/>
              <a:buChar char="•"/>
            </a:pPr>
            <a:r>
              <a:rPr lang="en-GB" sz="1400" dirty="0"/>
              <a:t>Ready for unloading remove ALL straps from the trailer. Do not leave any straps on the trailer</a:t>
            </a:r>
          </a:p>
        </p:txBody>
      </p:sp>
      <p:grpSp>
        <p:nvGrpSpPr>
          <p:cNvPr id="240" name="Group 239">
            <a:extLst>
              <a:ext uri="{FF2B5EF4-FFF2-40B4-BE49-F238E27FC236}">
                <a16:creationId xmlns:a16="http://schemas.microsoft.com/office/drawing/2014/main" id="{4E41EE0C-B758-452E-93B7-604A24AD6234}"/>
              </a:ext>
            </a:extLst>
          </p:cNvPr>
          <p:cNvGrpSpPr/>
          <p:nvPr/>
        </p:nvGrpSpPr>
        <p:grpSpPr>
          <a:xfrm>
            <a:off x="568900" y="1571710"/>
            <a:ext cx="5488720" cy="1584325"/>
            <a:chOff x="5039585" y="1859977"/>
            <a:chExt cx="3816350" cy="1584325"/>
          </a:xfrm>
        </p:grpSpPr>
        <p:grpSp>
          <p:nvGrpSpPr>
            <p:cNvPr id="241" name="Group 23">
              <a:extLst>
                <a:ext uri="{FF2B5EF4-FFF2-40B4-BE49-F238E27FC236}">
                  <a16:creationId xmlns:a16="http://schemas.microsoft.com/office/drawing/2014/main" id="{F1F2978C-0A00-4310-8254-03938E5C0751}"/>
                </a:ext>
              </a:extLst>
            </p:cNvPr>
            <p:cNvGrpSpPr>
              <a:grpSpLocks/>
            </p:cNvGrpSpPr>
            <p:nvPr/>
          </p:nvGrpSpPr>
          <p:grpSpPr bwMode="auto">
            <a:xfrm>
              <a:off x="5039585" y="1859977"/>
              <a:ext cx="3816350" cy="1584325"/>
              <a:chOff x="0" y="2840"/>
              <a:chExt cx="3515" cy="1480"/>
            </a:xfrm>
          </p:grpSpPr>
          <p:sp>
            <p:nvSpPr>
              <p:cNvPr id="245" name="Rectangle 14">
                <a:extLst>
                  <a:ext uri="{FF2B5EF4-FFF2-40B4-BE49-F238E27FC236}">
                    <a16:creationId xmlns:a16="http://schemas.microsoft.com/office/drawing/2014/main" id="{53F4972D-9C6E-474F-9BA7-588E6BFD06E9}"/>
                  </a:ext>
                </a:extLst>
              </p:cNvPr>
              <p:cNvSpPr>
                <a:spLocks noChangeArrowheads="1"/>
              </p:cNvSpPr>
              <p:nvPr/>
            </p:nvSpPr>
            <p:spPr bwMode="auto">
              <a:xfrm>
                <a:off x="0" y="3849"/>
                <a:ext cx="3515" cy="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6" name="Rectangle 15">
                <a:extLst>
                  <a:ext uri="{FF2B5EF4-FFF2-40B4-BE49-F238E27FC236}">
                    <a16:creationId xmlns:a16="http://schemas.microsoft.com/office/drawing/2014/main" id="{1E8F7B39-4E77-4365-95A2-226818C08787}"/>
                  </a:ext>
                </a:extLst>
              </p:cNvPr>
              <p:cNvSpPr>
                <a:spLocks noChangeArrowheads="1"/>
              </p:cNvSpPr>
              <p:nvPr/>
            </p:nvSpPr>
            <p:spPr bwMode="auto">
              <a:xfrm>
                <a:off x="6" y="2840"/>
                <a:ext cx="56" cy="100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7" name="AutoShape 20">
                <a:extLst>
                  <a:ext uri="{FF2B5EF4-FFF2-40B4-BE49-F238E27FC236}">
                    <a16:creationId xmlns:a16="http://schemas.microsoft.com/office/drawing/2014/main" id="{11121384-DE15-4617-B7BF-C86E8F374E62}"/>
                  </a:ext>
                </a:extLst>
              </p:cNvPr>
              <p:cNvSpPr>
                <a:spLocks noChangeArrowheads="1"/>
              </p:cNvSpPr>
              <p:nvPr/>
            </p:nvSpPr>
            <p:spPr bwMode="auto">
              <a:xfrm>
                <a:off x="235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AutoShape 21">
                <a:extLst>
                  <a:ext uri="{FF2B5EF4-FFF2-40B4-BE49-F238E27FC236}">
                    <a16:creationId xmlns:a16="http://schemas.microsoft.com/office/drawing/2014/main" id="{7176C324-65B6-4334-868D-2E87045B5FC4}"/>
                  </a:ext>
                </a:extLst>
              </p:cNvPr>
              <p:cNvSpPr>
                <a:spLocks noChangeArrowheads="1"/>
              </p:cNvSpPr>
              <p:nvPr/>
            </p:nvSpPr>
            <p:spPr bwMode="auto">
              <a:xfrm>
                <a:off x="186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AutoShape 22">
                <a:extLst>
                  <a:ext uri="{FF2B5EF4-FFF2-40B4-BE49-F238E27FC236}">
                    <a16:creationId xmlns:a16="http://schemas.microsoft.com/office/drawing/2014/main" id="{F7170FFE-5179-44EE-9C71-98DE5DD5BB28}"/>
                  </a:ext>
                </a:extLst>
              </p:cNvPr>
              <p:cNvSpPr>
                <a:spLocks noChangeArrowheads="1"/>
              </p:cNvSpPr>
              <p:nvPr/>
            </p:nvSpPr>
            <p:spPr bwMode="auto">
              <a:xfrm>
                <a:off x="2855"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242" name="Straight Connector 241">
              <a:extLst>
                <a:ext uri="{FF2B5EF4-FFF2-40B4-BE49-F238E27FC236}">
                  <a16:creationId xmlns:a16="http://schemas.microsoft.com/office/drawing/2014/main" id="{D7EF5D2F-930F-4668-915D-CADE9D046441}"/>
                </a:ext>
              </a:extLst>
            </p:cNvPr>
            <p:cNvCxnSpPr>
              <a:stCxn id="246" idx="0"/>
            </p:cNvCxnSpPr>
            <p:nvPr/>
          </p:nvCxnSpPr>
          <p:spPr>
            <a:xfrm>
              <a:off x="5076500" y="1859977"/>
              <a:ext cx="377943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92E240A-FCEE-4996-8A64-D3DB7447B6E2}"/>
                </a:ext>
              </a:extLst>
            </p:cNvPr>
            <p:cNvCxnSpPr>
              <a:stCxn id="245" idx="3"/>
            </p:cNvCxnSpPr>
            <p:nvPr/>
          </p:nvCxnSpPr>
          <p:spPr>
            <a:xfrm flipV="1">
              <a:off x="8855935" y="1859977"/>
              <a:ext cx="0" cy="10999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4" name="Rectangle 243">
              <a:extLst>
                <a:ext uri="{FF2B5EF4-FFF2-40B4-BE49-F238E27FC236}">
                  <a16:creationId xmlns:a16="http://schemas.microsoft.com/office/drawing/2014/main" id="{B2597612-325E-44C1-9A4C-956F836BD4B4}"/>
                </a:ext>
              </a:extLst>
            </p:cNvPr>
            <p:cNvSpPr/>
            <p:nvPr/>
          </p:nvSpPr>
          <p:spPr>
            <a:xfrm>
              <a:off x="5727977" y="2997764"/>
              <a:ext cx="45719" cy="446538"/>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01BF3354-2485-419E-99E7-2E73EA9A78D7}"/>
              </a:ext>
            </a:extLst>
          </p:cNvPr>
          <p:cNvGrpSpPr/>
          <p:nvPr/>
        </p:nvGrpSpPr>
        <p:grpSpPr>
          <a:xfrm>
            <a:off x="980162" y="2148879"/>
            <a:ext cx="312988" cy="502709"/>
            <a:chOff x="2868122" y="3915784"/>
            <a:chExt cx="532010" cy="952945"/>
          </a:xfrm>
        </p:grpSpPr>
        <p:sp>
          <p:nvSpPr>
            <p:cNvPr id="341" name="Rectangle: Rounded Corners 340">
              <a:extLst>
                <a:ext uri="{FF2B5EF4-FFF2-40B4-BE49-F238E27FC236}">
                  <a16:creationId xmlns:a16="http://schemas.microsoft.com/office/drawing/2014/main" id="{3D887DA8-F88D-43DB-85B4-E9E976DBBCD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2" name="Rectangle: Rounded Corners 341">
              <a:extLst>
                <a:ext uri="{FF2B5EF4-FFF2-40B4-BE49-F238E27FC236}">
                  <a16:creationId xmlns:a16="http://schemas.microsoft.com/office/drawing/2014/main" id="{7D828151-2ABE-43D6-9392-08071BD6018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3" name="Rectangle: Rounded Corners 342">
              <a:extLst>
                <a:ext uri="{FF2B5EF4-FFF2-40B4-BE49-F238E27FC236}">
                  <a16:creationId xmlns:a16="http://schemas.microsoft.com/office/drawing/2014/main" id="{AEC3FE9C-586F-473B-A9DD-1EA5F805EB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4C2DB650-4D87-40A2-B0DC-4F0D0375F3CB}"/>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45" name="Group 344">
            <a:extLst>
              <a:ext uri="{FF2B5EF4-FFF2-40B4-BE49-F238E27FC236}">
                <a16:creationId xmlns:a16="http://schemas.microsoft.com/office/drawing/2014/main" id="{EE64ACCB-E831-451E-AB06-412BC0843225}"/>
              </a:ext>
            </a:extLst>
          </p:cNvPr>
          <p:cNvGrpSpPr/>
          <p:nvPr/>
        </p:nvGrpSpPr>
        <p:grpSpPr>
          <a:xfrm>
            <a:off x="1293677" y="2148879"/>
            <a:ext cx="312988" cy="502709"/>
            <a:chOff x="2868122" y="3915784"/>
            <a:chExt cx="532010" cy="952945"/>
          </a:xfrm>
        </p:grpSpPr>
        <p:sp>
          <p:nvSpPr>
            <p:cNvPr id="346" name="Rectangle: Rounded Corners 345">
              <a:extLst>
                <a:ext uri="{FF2B5EF4-FFF2-40B4-BE49-F238E27FC236}">
                  <a16:creationId xmlns:a16="http://schemas.microsoft.com/office/drawing/2014/main" id="{5EA20F6F-D4DA-4F07-B499-5B2688F2A05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7" name="Rectangle: Rounded Corners 346">
              <a:extLst>
                <a:ext uri="{FF2B5EF4-FFF2-40B4-BE49-F238E27FC236}">
                  <a16:creationId xmlns:a16="http://schemas.microsoft.com/office/drawing/2014/main" id="{38876CB6-99F2-4A6D-BAB5-5890EFB2067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8" name="Rectangle: Rounded Corners 347">
              <a:extLst>
                <a:ext uri="{FF2B5EF4-FFF2-40B4-BE49-F238E27FC236}">
                  <a16:creationId xmlns:a16="http://schemas.microsoft.com/office/drawing/2014/main" id="{E9D8FB9A-4AA8-491B-80E4-18F0CE68BD5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96BF2F67-7CF1-4C61-BD6D-F52823445C5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0" name="Group 349">
            <a:extLst>
              <a:ext uri="{FF2B5EF4-FFF2-40B4-BE49-F238E27FC236}">
                <a16:creationId xmlns:a16="http://schemas.microsoft.com/office/drawing/2014/main" id="{9C665E63-321B-4101-A6D7-A4321873BDC1}"/>
              </a:ext>
            </a:extLst>
          </p:cNvPr>
          <p:cNvGrpSpPr/>
          <p:nvPr/>
        </p:nvGrpSpPr>
        <p:grpSpPr>
          <a:xfrm>
            <a:off x="1609503" y="2148879"/>
            <a:ext cx="312988" cy="502709"/>
            <a:chOff x="2868122" y="3915784"/>
            <a:chExt cx="532010" cy="952945"/>
          </a:xfrm>
        </p:grpSpPr>
        <p:sp>
          <p:nvSpPr>
            <p:cNvPr id="351" name="Rectangle: Rounded Corners 350">
              <a:extLst>
                <a:ext uri="{FF2B5EF4-FFF2-40B4-BE49-F238E27FC236}">
                  <a16:creationId xmlns:a16="http://schemas.microsoft.com/office/drawing/2014/main" id="{DD59BF1E-4329-4D51-B688-CD915CF4585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2" name="Rectangle: Rounded Corners 351">
              <a:extLst>
                <a:ext uri="{FF2B5EF4-FFF2-40B4-BE49-F238E27FC236}">
                  <a16:creationId xmlns:a16="http://schemas.microsoft.com/office/drawing/2014/main" id="{08D54DC9-8893-4B6C-B68A-8A5B33B42C6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3" name="Rectangle: Rounded Corners 352">
              <a:extLst>
                <a:ext uri="{FF2B5EF4-FFF2-40B4-BE49-F238E27FC236}">
                  <a16:creationId xmlns:a16="http://schemas.microsoft.com/office/drawing/2014/main" id="{C0842874-52C6-4CE6-B178-86A72EB607F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6E400C2D-75C9-4008-AE3F-C828C49043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5" name="Group 354">
            <a:extLst>
              <a:ext uri="{FF2B5EF4-FFF2-40B4-BE49-F238E27FC236}">
                <a16:creationId xmlns:a16="http://schemas.microsoft.com/office/drawing/2014/main" id="{0109DC42-C668-4B03-A4ED-478208016B60}"/>
              </a:ext>
            </a:extLst>
          </p:cNvPr>
          <p:cNvGrpSpPr/>
          <p:nvPr/>
        </p:nvGrpSpPr>
        <p:grpSpPr>
          <a:xfrm>
            <a:off x="1925762" y="2148879"/>
            <a:ext cx="312988" cy="502709"/>
            <a:chOff x="2868122" y="3915784"/>
            <a:chExt cx="532010" cy="952945"/>
          </a:xfrm>
        </p:grpSpPr>
        <p:sp>
          <p:nvSpPr>
            <p:cNvPr id="356" name="Rectangle: Rounded Corners 355">
              <a:extLst>
                <a:ext uri="{FF2B5EF4-FFF2-40B4-BE49-F238E27FC236}">
                  <a16:creationId xmlns:a16="http://schemas.microsoft.com/office/drawing/2014/main" id="{DDDE2CD3-3A73-4521-BE88-5AA498902E7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7" name="Rectangle: Rounded Corners 356">
              <a:extLst>
                <a:ext uri="{FF2B5EF4-FFF2-40B4-BE49-F238E27FC236}">
                  <a16:creationId xmlns:a16="http://schemas.microsoft.com/office/drawing/2014/main" id="{65266CD5-CA82-44FD-97EC-01E123D3CD3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8" name="Rectangle: Rounded Corners 357">
              <a:extLst>
                <a:ext uri="{FF2B5EF4-FFF2-40B4-BE49-F238E27FC236}">
                  <a16:creationId xmlns:a16="http://schemas.microsoft.com/office/drawing/2014/main" id="{FB3C0578-8304-4309-B3D0-90DA6B913B8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884DF00F-A782-4E06-9F28-08CC0509EC9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0" name="Group 359">
            <a:extLst>
              <a:ext uri="{FF2B5EF4-FFF2-40B4-BE49-F238E27FC236}">
                <a16:creationId xmlns:a16="http://schemas.microsoft.com/office/drawing/2014/main" id="{C9A615D3-476C-480F-B57F-510929EECC76}"/>
              </a:ext>
            </a:extLst>
          </p:cNvPr>
          <p:cNvGrpSpPr/>
          <p:nvPr/>
        </p:nvGrpSpPr>
        <p:grpSpPr>
          <a:xfrm>
            <a:off x="2237372" y="2148879"/>
            <a:ext cx="312988" cy="502709"/>
            <a:chOff x="2868122" y="3915784"/>
            <a:chExt cx="532010" cy="952945"/>
          </a:xfrm>
        </p:grpSpPr>
        <p:sp>
          <p:nvSpPr>
            <p:cNvPr id="361" name="Rectangle: Rounded Corners 360">
              <a:extLst>
                <a:ext uri="{FF2B5EF4-FFF2-40B4-BE49-F238E27FC236}">
                  <a16:creationId xmlns:a16="http://schemas.microsoft.com/office/drawing/2014/main" id="{21CE6AF8-6BBC-43A4-B80F-1521627A17E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2" name="Rectangle: Rounded Corners 361">
              <a:extLst>
                <a:ext uri="{FF2B5EF4-FFF2-40B4-BE49-F238E27FC236}">
                  <a16:creationId xmlns:a16="http://schemas.microsoft.com/office/drawing/2014/main" id="{A7F13F2B-ACC3-469B-967A-CA562BF9A83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3" name="Rectangle: Rounded Corners 362">
              <a:extLst>
                <a:ext uri="{FF2B5EF4-FFF2-40B4-BE49-F238E27FC236}">
                  <a16:creationId xmlns:a16="http://schemas.microsoft.com/office/drawing/2014/main" id="{BB5BBB23-4D10-499C-97D9-3CB63747442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6B308295-BED1-49D5-9CA3-7B3E9770B48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5" name="Group 364">
            <a:extLst>
              <a:ext uri="{FF2B5EF4-FFF2-40B4-BE49-F238E27FC236}">
                <a16:creationId xmlns:a16="http://schemas.microsoft.com/office/drawing/2014/main" id="{0178F81C-0B64-44F6-9CE6-6591394F6DCA}"/>
              </a:ext>
            </a:extLst>
          </p:cNvPr>
          <p:cNvGrpSpPr/>
          <p:nvPr/>
        </p:nvGrpSpPr>
        <p:grpSpPr>
          <a:xfrm>
            <a:off x="2556563" y="2148879"/>
            <a:ext cx="312988" cy="502709"/>
            <a:chOff x="2868122" y="3915784"/>
            <a:chExt cx="532010" cy="952945"/>
          </a:xfrm>
        </p:grpSpPr>
        <p:sp>
          <p:nvSpPr>
            <p:cNvPr id="366" name="Rectangle: Rounded Corners 365">
              <a:extLst>
                <a:ext uri="{FF2B5EF4-FFF2-40B4-BE49-F238E27FC236}">
                  <a16:creationId xmlns:a16="http://schemas.microsoft.com/office/drawing/2014/main" id="{D6D651B1-94E4-439E-80F3-18E19F233F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7" name="Rectangle: Rounded Corners 366">
              <a:extLst>
                <a:ext uri="{FF2B5EF4-FFF2-40B4-BE49-F238E27FC236}">
                  <a16:creationId xmlns:a16="http://schemas.microsoft.com/office/drawing/2014/main" id="{2BA37680-5FCD-472F-A98C-B52A62AD620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8" name="Rectangle: Rounded Corners 367">
              <a:extLst>
                <a:ext uri="{FF2B5EF4-FFF2-40B4-BE49-F238E27FC236}">
                  <a16:creationId xmlns:a16="http://schemas.microsoft.com/office/drawing/2014/main" id="{265D026F-CAFD-4AB1-8D67-9261E008FEB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3322CE3C-4880-42BD-930B-77D66948B760}"/>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0" name="Group 369">
            <a:extLst>
              <a:ext uri="{FF2B5EF4-FFF2-40B4-BE49-F238E27FC236}">
                <a16:creationId xmlns:a16="http://schemas.microsoft.com/office/drawing/2014/main" id="{08711FE0-D30B-413D-8025-68054F3D5AB9}"/>
              </a:ext>
            </a:extLst>
          </p:cNvPr>
          <p:cNvGrpSpPr/>
          <p:nvPr/>
        </p:nvGrpSpPr>
        <p:grpSpPr>
          <a:xfrm>
            <a:off x="2866713" y="2148879"/>
            <a:ext cx="312988" cy="502709"/>
            <a:chOff x="2868122" y="3915784"/>
            <a:chExt cx="532010" cy="952945"/>
          </a:xfrm>
        </p:grpSpPr>
        <p:sp>
          <p:nvSpPr>
            <p:cNvPr id="371" name="Rectangle: Rounded Corners 370">
              <a:extLst>
                <a:ext uri="{FF2B5EF4-FFF2-40B4-BE49-F238E27FC236}">
                  <a16:creationId xmlns:a16="http://schemas.microsoft.com/office/drawing/2014/main" id="{475332DB-3C04-4FDB-8F8F-45F109180AD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2" name="Rectangle: Rounded Corners 371">
              <a:extLst>
                <a:ext uri="{FF2B5EF4-FFF2-40B4-BE49-F238E27FC236}">
                  <a16:creationId xmlns:a16="http://schemas.microsoft.com/office/drawing/2014/main" id="{3AA121A8-3796-4D4C-BD10-A54E09260A1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3" name="Rectangle: Rounded Corners 372">
              <a:extLst>
                <a:ext uri="{FF2B5EF4-FFF2-40B4-BE49-F238E27FC236}">
                  <a16:creationId xmlns:a16="http://schemas.microsoft.com/office/drawing/2014/main" id="{0196544F-9661-4816-8C2B-E0F2AF68610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9DC955A2-E7C2-462D-9923-76CD87328FA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5" name="Group 374">
            <a:extLst>
              <a:ext uri="{FF2B5EF4-FFF2-40B4-BE49-F238E27FC236}">
                <a16:creationId xmlns:a16="http://schemas.microsoft.com/office/drawing/2014/main" id="{408E6F74-70AC-4B33-AC1C-80EB2681AA95}"/>
              </a:ext>
            </a:extLst>
          </p:cNvPr>
          <p:cNvGrpSpPr/>
          <p:nvPr/>
        </p:nvGrpSpPr>
        <p:grpSpPr>
          <a:xfrm>
            <a:off x="3180397" y="2148879"/>
            <a:ext cx="312988" cy="502709"/>
            <a:chOff x="2868122" y="3915784"/>
            <a:chExt cx="532010" cy="952945"/>
          </a:xfrm>
        </p:grpSpPr>
        <p:sp>
          <p:nvSpPr>
            <p:cNvPr id="376" name="Rectangle: Rounded Corners 375">
              <a:extLst>
                <a:ext uri="{FF2B5EF4-FFF2-40B4-BE49-F238E27FC236}">
                  <a16:creationId xmlns:a16="http://schemas.microsoft.com/office/drawing/2014/main" id="{442BD9CA-24A7-4483-9D13-E8FF6F89A47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7" name="Rectangle: Rounded Corners 376">
              <a:extLst>
                <a:ext uri="{FF2B5EF4-FFF2-40B4-BE49-F238E27FC236}">
                  <a16:creationId xmlns:a16="http://schemas.microsoft.com/office/drawing/2014/main" id="{2EDAB375-7E48-4CE7-844F-380467F0D2B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8" name="Rectangle: Rounded Corners 377">
              <a:extLst>
                <a:ext uri="{FF2B5EF4-FFF2-40B4-BE49-F238E27FC236}">
                  <a16:creationId xmlns:a16="http://schemas.microsoft.com/office/drawing/2014/main" id="{F9973D78-A557-4BDC-9C27-D2ED8544125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9" name="Rectangle 378">
              <a:extLst>
                <a:ext uri="{FF2B5EF4-FFF2-40B4-BE49-F238E27FC236}">
                  <a16:creationId xmlns:a16="http://schemas.microsoft.com/office/drawing/2014/main" id="{B3567D12-35C8-477C-8C49-714EE55E603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0" name="Group 379">
            <a:extLst>
              <a:ext uri="{FF2B5EF4-FFF2-40B4-BE49-F238E27FC236}">
                <a16:creationId xmlns:a16="http://schemas.microsoft.com/office/drawing/2014/main" id="{9706CB56-6BF9-483D-B618-96A6FFF75494}"/>
              </a:ext>
            </a:extLst>
          </p:cNvPr>
          <p:cNvGrpSpPr/>
          <p:nvPr/>
        </p:nvGrpSpPr>
        <p:grpSpPr>
          <a:xfrm>
            <a:off x="3492007" y="2148879"/>
            <a:ext cx="312988" cy="502709"/>
            <a:chOff x="2868122" y="3915784"/>
            <a:chExt cx="532010" cy="952945"/>
          </a:xfrm>
        </p:grpSpPr>
        <p:sp>
          <p:nvSpPr>
            <p:cNvPr id="381" name="Rectangle: Rounded Corners 380">
              <a:extLst>
                <a:ext uri="{FF2B5EF4-FFF2-40B4-BE49-F238E27FC236}">
                  <a16:creationId xmlns:a16="http://schemas.microsoft.com/office/drawing/2014/main" id="{795B73B0-A426-4155-809B-75F8B52F231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2" name="Rectangle: Rounded Corners 381">
              <a:extLst>
                <a:ext uri="{FF2B5EF4-FFF2-40B4-BE49-F238E27FC236}">
                  <a16:creationId xmlns:a16="http://schemas.microsoft.com/office/drawing/2014/main" id="{EDFAAC5E-B2D4-4C92-8F2F-44D5DEDF8A4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3" name="Rectangle: Rounded Corners 382">
              <a:extLst>
                <a:ext uri="{FF2B5EF4-FFF2-40B4-BE49-F238E27FC236}">
                  <a16:creationId xmlns:a16="http://schemas.microsoft.com/office/drawing/2014/main" id="{029492BA-4E06-4153-81F0-A80F144C996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210E7BB0-6277-48C8-BF6D-B76D05170B9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5" name="Group 384">
            <a:extLst>
              <a:ext uri="{FF2B5EF4-FFF2-40B4-BE49-F238E27FC236}">
                <a16:creationId xmlns:a16="http://schemas.microsoft.com/office/drawing/2014/main" id="{799FED8C-7858-49D3-AB3A-6AFEEFA1517A}"/>
              </a:ext>
            </a:extLst>
          </p:cNvPr>
          <p:cNvGrpSpPr/>
          <p:nvPr/>
        </p:nvGrpSpPr>
        <p:grpSpPr>
          <a:xfrm>
            <a:off x="3808360" y="2148879"/>
            <a:ext cx="312988" cy="502709"/>
            <a:chOff x="2868122" y="3915784"/>
            <a:chExt cx="532010" cy="952945"/>
          </a:xfrm>
        </p:grpSpPr>
        <p:sp>
          <p:nvSpPr>
            <p:cNvPr id="386" name="Rectangle: Rounded Corners 385">
              <a:extLst>
                <a:ext uri="{FF2B5EF4-FFF2-40B4-BE49-F238E27FC236}">
                  <a16:creationId xmlns:a16="http://schemas.microsoft.com/office/drawing/2014/main" id="{93CE732E-86A0-4286-BCD4-4B7B0A13C20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7" name="Rectangle: Rounded Corners 386">
              <a:extLst>
                <a:ext uri="{FF2B5EF4-FFF2-40B4-BE49-F238E27FC236}">
                  <a16:creationId xmlns:a16="http://schemas.microsoft.com/office/drawing/2014/main" id="{A2709D51-982A-424A-A991-E35505F95A3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8" name="Rectangle: Rounded Corners 387">
              <a:extLst>
                <a:ext uri="{FF2B5EF4-FFF2-40B4-BE49-F238E27FC236}">
                  <a16:creationId xmlns:a16="http://schemas.microsoft.com/office/drawing/2014/main" id="{37FF98CD-FFC0-4A06-8662-93F5154EC2C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9" name="Rectangle 388">
              <a:extLst>
                <a:ext uri="{FF2B5EF4-FFF2-40B4-BE49-F238E27FC236}">
                  <a16:creationId xmlns:a16="http://schemas.microsoft.com/office/drawing/2014/main" id="{31240773-70D4-4191-A17E-30E2140D2DC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0" name="Group 389">
            <a:extLst>
              <a:ext uri="{FF2B5EF4-FFF2-40B4-BE49-F238E27FC236}">
                <a16:creationId xmlns:a16="http://schemas.microsoft.com/office/drawing/2014/main" id="{F6513AAA-CAAD-4C54-A29F-4CD2DF4C3EAA}"/>
              </a:ext>
            </a:extLst>
          </p:cNvPr>
          <p:cNvGrpSpPr/>
          <p:nvPr/>
        </p:nvGrpSpPr>
        <p:grpSpPr>
          <a:xfrm>
            <a:off x="4121348" y="2148879"/>
            <a:ext cx="312988" cy="502709"/>
            <a:chOff x="2868122" y="3915784"/>
            <a:chExt cx="532010" cy="952945"/>
          </a:xfrm>
        </p:grpSpPr>
        <p:sp>
          <p:nvSpPr>
            <p:cNvPr id="391" name="Rectangle: Rounded Corners 390">
              <a:extLst>
                <a:ext uri="{FF2B5EF4-FFF2-40B4-BE49-F238E27FC236}">
                  <a16:creationId xmlns:a16="http://schemas.microsoft.com/office/drawing/2014/main" id="{776FED61-1602-4B46-BAF1-51D9A95AFF0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2" name="Rectangle: Rounded Corners 391">
              <a:extLst>
                <a:ext uri="{FF2B5EF4-FFF2-40B4-BE49-F238E27FC236}">
                  <a16:creationId xmlns:a16="http://schemas.microsoft.com/office/drawing/2014/main" id="{6E0302D8-0A79-44E6-A820-4808E805B7F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3" name="Rectangle: Rounded Corners 392">
              <a:extLst>
                <a:ext uri="{FF2B5EF4-FFF2-40B4-BE49-F238E27FC236}">
                  <a16:creationId xmlns:a16="http://schemas.microsoft.com/office/drawing/2014/main" id="{C33FD214-06B7-47FA-9CCF-DCB75754A8C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4" name="Rectangle 393">
              <a:extLst>
                <a:ext uri="{FF2B5EF4-FFF2-40B4-BE49-F238E27FC236}">
                  <a16:creationId xmlns:a16="http://schemas.microsoft.com/office/drawing/2014/main" id="{6C02F886-4267-4BC5-9D27-3D7EB882C05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5" name="Group 394">
            <a:extLst>
              <a:ext uri="{FF2B5EF4-FFF2-40B4-BE49-F238E27FC236}">
                <a16:creationId xmlns:a16="http://schemas.microsoft.com/office/drawing/2014/main" id="{6C5A911B-C0E3-4DEA-A0AF-BE95F4B9E42D}"/>
              </a:ext>
            </a:extLst>
          </p:cNvPr>
          <p:cNvGrpSpPr/>
          <p:nvPr/>
        </p:nvGrpSpPr>
        <p:grpSpPr>
          <a:xfrm>
            <a:off x="4434336" y="2148879"/>
            <a:ext cx="312988" cy="502709"/>
            <a:chOff x="2868122" y="3915784"/>
            <a:chExt cx="532010" cy="952945"/>
          </a:xfrm>
        </p:grpSpPr>
        <p:sp>
          <p:nvSpPr>
            <p:cNvPr id="396" name="Rectangle: Rounded Corners 395">
              <a:extLst>
                <a:ext uri="{FF2B5EF4-FFF2-40B4-BE49-F238E27FC236}">
                  <a16:creationId xmlns:a16="http://schemas.microsoft.com/office/drawing/2014/main" id="{9CA0C51C-617B-429E-A978-A669733B966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7" name="Rectangle: Rounded Corners 396">
              <a:extLst>
                <a:ext uri="{FF2B5EF4-FFF2-40B4-BE49-F238E27FC236}">
                  <a16:creationId xmlns:a16="http://schemas.microsoft.com/office/drawing/2014/main" id="{79B80535-A6E0-4679-B447-E940E137AD94}"/>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8" name="Rectangle: Rounded Corners 397">
              <a:extLst>
                <a:ext uri="{FF2B5EF4-FFF2-40B4-BE49-F238E27FC236}">
                  <a16:creationId xmlns:a16="http://schemas.microsoft.com/office/drawing/2014/main" id="{3370F1AE-110D-4F5E-9AEC-0B3432EBF6B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9" name="Rectangle 398">
              <a:extLst>
                <a:ext uri="{FF2B5EF4-FFF2-40B4-BE49-F238E27FC236}">
                  <a16:creationId xmlns:a16="http://schemas.microsoft.com/office/drawing/2014/main" id="{324B5508-5164-4A5E-8751-322B7F03334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0" name="Group 399">
            <a:extLst>
              <a:ext uri="{FF2B5EF4-FFF2-40B4-BE49-F238E27FC236}">
                <a16:creationId xmlns:a16="http://schemas.microsoft.com/office/drawing/2014/main" id="{03A53183-18FB-4CDB-BEBD-4E95C52B1F64}"/>
              </a:ext>
            </a:extLst>
          </p:cNvPr>
          <p:cNvGrpSpPr/>
          <p:nvPr/>
        </p:nvGrpSpPr>
        <p:grpSpPr>
          <a:xfrm>
            <a:off x="4745946" y="2148879"/>
            <a:ext cx="312988" cy="502709"/>
            <a:chOff x="2868122" y="3915784"/>
            <a:chExt cx="532010" cy="952945"/>
          </a:xfrm>
        </p:grpSpPr>
        <p:sp>
          <p:nvSpPr>
            <p:cNvPr id="401" name="Rectangle: Rounded Corners 400">
              <a:extLst>
                <a:ext uri="{FF2B5EF4-FFF2-40B4-BE49-F238E27FC236}">
                  <a16:creationId xmlns:a16="http://schemas.microsoft.com/office/drawing/2014/main" id="{2294816B-C451-4960-91FC-7F18B99339E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2" name="Rectangle: Rounded Corners 401">
              <a:extLst>
                <a:ext uri="{FF2B5EF4-FFF2-40B4-BE49-F238E27FC236}">
                  <a16:creationId xmlns:a16="http://schemas.microsoft.com/office/drawing/2014/main" id="{199BBD3F-7B0A-4A51-8EEA-00800EFA7E4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3" name="Rectangle: Rounded Corners 402">
              <a:extLst>
                <a:ext uri="{FF2B5EF4-FFF2-40B4-BE49-F238E27FC236}">
                  <a16:creationId xmlns:a16="http://schemas.microsoft.com/office/drawing/2014/main" id="{82312B64-FBD9-4C28-82A6-2196C0A1E59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4" name="Rectangle 403">
              <a:extLst>
                <a:ext uri="{FF2B5EF4-FFF2-40B4-BE49-F238E27FC236}">
                  <a16:creationId xmlns:a16="http://schemas.microsoft.com/office/drawing/2014/main" id="{11243B4D-7D61-4392-A165-5A58C1E7230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1CE44C5A-160E-4800-BD1F-CBF2DBF8FE95}"/>
              </a:ext>
            </a:extLst>
          </p:cNvPr>
          <p:cNvGrpSpPr/>
          <p:nvPr/>
        </p:nvGrpSpPr>
        <p:grpSpPr>
          <a:xfrm>
            <a:off x="5052774" y="2148879"/>
            <a:ext cx="312988" cy="502709"/>
            <a:chOff x="2868122" y="3915784"/>
            <a:chExt cx="532010" cy="952945"/>
          </a:xfrm>
        </p:grpSpPr>
        <p:sp>
          <p:nvSpPr>
            <p:cNvPr id="406" name="Rectangle: Rounded Corners 405">
              <a:extLst>
                <a:ext uri="{FF2B5EF4-FFF2-40B4-BE49-F238E27FC236}">
                  <a16:creationId xmlns:a16="http://schemas.microsoft.com/office/drawing/2014/main" id="{03521933-FDA1-40A6-9DEE-594D80EB778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7" name="Rectangle: Rounded Corners 406">
              <a:extLst>
                <a:ext uri="{FF2B5EF4-FFF2-40B4-BE49-F238E27FC236}">
                  <a16:creationId xmlns:a16="http://schemas.microsoft.com/office/drawing/2014/main" id="{DDA33012-E917-45EC-AA86-94E5BE9AA56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8" name="Rectangle: Rounded Corners 407">
              <a:extLst>
                <a:ext uri="{FF2B5EF4-FFF2-40B4-BE49-F238E27FC236}">
                  <a16:creationId xmlns:a16="http://schemas.microsoft.com/office/drawing/2014/main" id="{AE379761-26A7-40E9-B0ED-A145C7F640E1}"/>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9" name="Rectangle 408">
              <a:extLst>
                <a:ext uri="{FF2B5EF4-FFF2-40B4-BE49-F238E27FC236}">
                  <a16:creationId xmlns:a16="http://schemas.microsoft.com/office/drawing/2014/main" id="{66DB61F5-0DFF-4DC8-83EC-BB5E17334E5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0" name="Group 409">
            <a:extLst>
              <a:ext uri="{FF2B5EF4-FFF2-40B4-BE49-F238E27FC236}">
                <a16:creationId xmlns:a16="http://schemas.microsoft.com/office/drawing/2014/main" id="{A22E5C96-8BBE-4CF1-9A66-B855B96DB9C8}"/>
              </a:ext>
            </a:extLst>
          </p:cNvPr>
          <p:cNvGrpSpPr/>
          <p:nvPr/>
        </p:nvGrpSpPr>
        <p:grpSpPr>
          <a:xfrm>
            <a:off x="5365762" y="2148879"/>
            <a:ext cx="312988" cy="502709"/>
            <a:chOff x="2868122" y="3915784"/>
            <a:chExt cx="532010" cy="952945"/>
          </a:xfrm>
        </p:grpSpPr>
        <p:sp>
          <p:nvSpPr>
            <p:cNvPr id="411" name="Rectangle: Rounded Corners 410">
              <a:extLst>
                <a:ext uri="{FF2B5EF4-FFF2-40B4-BE49-F238E27FC236}">
                  <a16:creationId xmlns:a16="http://schemas.microsoft.com/office/drawing/2014/main" id="{42E9E17A-8707-4AFF-A850-8BA017D62F4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2" name="Rectangle: Rounded Corners 411">
              <a:extLst>
                <a:ext uri="{FF2B5EF4-FFF2-40B4-BE49-F238E27FC236}">
                  <a16:creationId xmlns:a16="http://schemas.microsoft.com/office/drawing/2014/main" id="{6BEF21AC-69BA-4156-BA65-85471EC84CE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3" name="Rectangle: Rounded Corners 412">
              <a:extLst>
                <a:ext uri="{FF2B5EF4-FFF2-40B4-BE49-F238E27FC236}">
                  <a16:creationId xmlns:a16="http://schemas.microsoft.com/office/drawing/2014/main" id="{70FC2A36-E3C3-4400-ACC2-29E464C0D31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4" name="Rectangle 413">
              <a:extLst>
                <a:ext uri="{FF2B5EF4-FFF2-40B4-BE49-F238E27FC236}">
                  <a16:creationId xmlns:a16="http://schemas.microsoft.com/office/drawing/2014/main" id="{8D16025E-356B-44CD-9D75-B86DD038FA4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5" name="Group 414">
            <a:extLst>
              <a:ext uri="{FF2B5EF4-FFF2-40B4-BE49-F238E27FC236}">
                <a16:creationId xmlns:a16="http://schemas.microsoft.com/office/drawing/2014/main" id="{9DD077EF-F463-4026-B163-271049B6F487}"/>
              </a:ext>
            </a:extLst>
          </p:cNvPr>
          <p:cNvGrpSpPr/>
          <p:nvPr/>
        </p:nvGrpSpPr>
        <p:grpSpPr>
          <a:xfrm>
            <a:off x="5672590" y="2148879"/>
            <a:ext cx="312988" cy="502709"/>
            <a:chOff x="2868122" y="3915784"/>
            <a:chExt cx="532010" cy="952945"/>
          </a:xfrm>
        </p:grpSpPr>
        <p:sp>
          <p:nvSpPr>
            <p:cNvPr id="416" name="Rectangle: Rounded Corners 415">
              <a:extLst>
                <a:ext uri="{FF2B5EF4-FFF2-40B4-BE49-F238E27FC236}">
                  <a16:creationId xmlns:a16="http://schemas.microsoft.com/office/drawing/2014/main" id="{669E2680-2B43-4D71-9542-19A72AB080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7" name="Rectangle: Rounded Corners 416">
              <a:extLst>
                <a:ext uri="{FF2B5EF4-FFF2-40B4-BE49-F238E27FC236}">
                  <a16:creationId xmlns:a16="http://schemas.microsoft.com/office/drawing/2014/main" id="{F4C62EEC-1EA4-4D44-9FEF-EB59EF6678A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8" name="Rectangle: Rounded Corners 417">
              <a:extLst>
                <a:ext uri="{FF2B5EF4-FFF2-40B4-BE49-F238E27FC236}">
                  <a16:creationId xmlns:a16="http://schemas.microsoft.com/office/drawing/2014/main" id="{6D3F1FB0-4ABE-43F7-89F3-62FDCA4315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9" name="Rectangle 418">
              <a:extLst>
                <a:ext uri="{FF2B5EF4-FFF2-40B4-BE49-F238E27FC236}">
                  <a16:creationId xmlns:a16="http://schemas.microsoft.com/office/drawing/2014/main" id="{E23356C6-CD5A-499E-BB37-E6780828B2E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0" name="Group 419">
            <a:extLst>
              <a:ext uri="{FF2B5EF4-FFF2-40B4-BE49-F238E27FC236}">
                <a16:creationId xmlns:a16="http://schemas.microsoft.com/office/drawing/2014/main" id="{34678502-261C-404A-A6ED-BEEB85DD9CFA}"/>
              </a:ext>
            </a:extLst>
          </p:cNvPr>
          <p:cNvGrpSpPr/>
          <p:nvPr/>
        </p:nvGrpSpPr>
        <p:grpSpPr>
          <a:xfrm>
            <a:off x="672987" y="1652098"/>
            <a:ext cx="312988" cy="502709"/>
            <a:chOff x="2868122" y="3915784"/>
            <a:chExt cx="532010" cy="952945"/>
          </a:xfrm>
        </p:grpSpPr>
        <p:sp>
          <p:nvSpPr>
            <p:cNvPr id="421" name="Rectangle: Rounded Corners 420">
              <a:extLst>
                <a:ext uri="{FF2B5EF4-FFF2-40B4-BE49-F238E27FC236}">
                  <a16:creationId xmlns:a16="http://schemas.microsoft.com/office/drawing/2014/main" id="{1703C3E5-61B0-43AA-B9B4-8C71C862B3E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2" name="Rectangle: Rounded Corners 421">
              <a:extLst>
                <a:ext uri="{FF2B5EF4-FFF2-40B4-BE49-F238E27FC236}">
                  <a16:creationId xmlns:a16="http://schemas.microsoft.com/office/drawing/2014/main" id="{A62306E9-0A41-457D-B1B6-B080640D542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3" name="Rectangle: Rounded Corners 422">
              <a:extLst>
                <a:ext uri="{FF2B5EF4-FFF2-40B4-BE49-F238E27FC236}">
                  <a16:creationId xmlns:a16="http://schemas.microsoft.com/office/drawing/2014/main" id="{F26541FF-3D96-4FB9-9288-EDD0F179FB9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9C1326EA-4898-4C9A-97A8-7FA1A510BE6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5" name="Group 424">
            <a:extLst>
              <a:ext uri="{FF2B5EF4-FFF2-40B4-BE49-F238E27FC236}">
                <a16:creationId xmlns:a16="http://schemas.microsoft.com/office/drawing/2014/main" id="{697153F2-ACC6-4CC9-A646-FAFFCE08214E}"/>
              </a:ext>
            </a:extLst>
          </p:cNvPr>
          <p:cNvGrpSpPr/>
          <p:nvPr/>
        </p:nvGrpSpPr>
        <p:grpSpPr>
          <a:xfrm>
            <a:off x="987435" y="1652098"/>
            <a:ext cx="312988" cy="502709"/>
            <a:chOff x="2868122" y="3915784"/>
            <a:chExt cx="532010" cy="952945"/>
          </a:xfrm>
        </p:grpSpPr>
        <p:sp>
          <p:nvSpPr>
            <p:cNvPr id="426" name="Rectangle: Rounded Corners 425">
              <a:extLst>
                <a:ext uri="{FF2B5EF4-FFF2-40B4-BE49-F238E27FC236}">
                  <a16:creationId xmlns:a16="http://schemas.microsoft.com/office/drawing/2014/main" id="{0BB1EB72-1AFE-4B2C-8A54-83CA1841DBB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7" name="Rectangle: Rounded Corners 426">
              <a:extLst>
                <a:ext uri="{FF2B5EF4-FFF2-40B4-BE49-F238E27FC236}">
                  <a16:creationId xmlns:a16="http://schemas.microsoft.com/office/drawing/2014/main" id="{0E5FBE16-F31C-443D-A601-7C130FAEE92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8" name="Rectangle: Rounded Corners 427">
              <a:extLst>
                <a:ext uri="{FF2B5EF4-FFF2-40B4-BE49-F238E27FC236}">
                  <a16:creationId xmlns:a16="http://schemas.microsoft.com/office/drawing/2014/main" id="{DAEA3A47-E730-44DA-92CB-C6E9BE7EBE5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9" name="Rectangle 428">
              <a:extLst>
                <a:ext uri="{FF2B5EF4-FFF2-40B4-BE49-F238E27FC236}">
                  <a16:creationId xmlns:a16="http://schemas.microsoft.com/office/drawing/2014/main" id="{4F6384BA-8B70-415D-BF10-BA1B62555FD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0" name="Group 429">
            <a:extLst>
              <a:ext uri="{FF2B5EF4-FFF2-40B4-BE49-F238E27FC236}">
                <a16:creationId xmlns:a16="http://schemas.microsoft.com/office/drawing/2014/main" id="{620DF0C9-0C70-4042-A2E1-8AB59E5A7FAE}"/>
              </a:ext>
            </a:extLst>
          </p:cNvPr>
          <p:cNvGrpSpPr/>
          <p:nvPr/>
        </p:nvGrpSpPr>
        <p:grpSpPr>
          <a:xfrm>
            <a:off x="1300950" y="1652098"/>
            <a:ext cx="312988" cy="502709"/>
            <a:chOff x="2868122" y="3915784"/>
            <a:chExt cx="532010" cy="952945"/>
          </a:xfrm>
        </p:grpSpPr>
        <p:sp>
          <p:nvSpPr>
            <p:cNvPr id="431" name="Rectangle: Rounded Corners 430">
              <a:extLst>
                <a:ext uri="{FF2B5EF4-FFF2-40B4-BE49-F238E27FC236}">
                  <a16:creationId xmlns:a16="http://schemas.microsoft.com/office/drawing/2014/main" id="{16A584E7-7A89-4FD0-A97E-C3B5231A40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2" name="Rectangle: Rounded Corners 431">
              <a:extLst>
                <a:ext uri="{FF2B5EF4-FFF2-40B4-BE49-F238E27FC236}">
                  <a16:creationId xmlns:a16="http://schemas.microsoft.com/office/drawing/2014/main" id="{2CDD9E11-CB60-4DE6-BCE5-F53361A3680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3" name="Rectangle: Rounded Corners 432">
              <a:extLst>
                <a:ext uri="{FF2B5EF4-FFF2-40B4-BE49-F238E27FC236}">
                  <a16:creationId xmlns:a16="http://schemas.microsoft.com/office/drawing/2014/main" id="{E2734BFD-7B4E-422D-844E-F795D4EC162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4" name="Rectangle 433">
              <a:extLst>
                <a:ext uri="{FF2B5EF4-FFF2-40B4-BE49-F238E27FC236}">
                  <a16:creationId xmlns:a16="http://schemas.microsoft.com/office/drawing/2014/main" id="{951846F2-3684-4A93-BB7B-A293A5FE197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5" name="Group 434">
            <a:extLst>
              <a:ext uri="{FF2B5EF4-FFF2-40B4-BE49-F238E27FC236}">
                <a16:creationId xmlns:a16="http://schemas.microsoft.com/office/drawing/2014/main" id="{4DBD94E8-506F-483E-9C76-240F6D1056D6}"/>
              </a:ext>
            </a:extLst>
          </p:cNvPr>
          <p:cNvGrpSpPr/>
          <p:nvPr/>
        </p:nvGrpSpPr>
        <p:grpSpPr>
          <a:xfrm>
            <a:off x="1616776" y="1652098"/>
            <a:ext cx="312988" cy="502709"/>
            <a:chOff x="2868122" y="3915784"/>
            <a:chExt cx="532010" cy="952945"/>
          </a:xfrm>
        </p:grpSpPr>
        <p:sp>
          <p:nvSpPr>
            <p:cNvPr id="436" name="Rectangle: Rounded Corners 435">
              <a:extLst>
                <a:ext uri="{FF2B5EF4-FFF2-40B4-BE49-F238E27FC236}">
                  <a16:creationId xmlns:a16="http://schemas.microsoft.com/office/drawing/2014/main" id="{C5BAEB96-8B46-471C-BFD7-579752ADDC3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7" name="Rectangle: Rounded Corners 436">
              <a:extLst>
                <a:ext uri="{FF2B5EF4-FFF2-40B4-BE49-F238E27FC236}">
                  <a16:creationId xmlns:a16="http://schemas.microsoft.com/office/drawing/2014/main" id="{F215A218-D32A-42AF-80D6-B9F7DCA8F8C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8" name="Rectangle: Rounded Corners 437">
              <a:extLst>
                <a:ext uri="{FF2B5EF4-FFF2-40B4-BE49-F238E27FC236}">
                  <a16:creationId xmlns:a16="http://schemas.microsoft.com/office/drawing/2014/main" id="{7FDB4EAB-7257-44C9-9804-ED1288EC00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9" name="Rectangle 438">
              <a:extLst>
                <a:ext uri="{FF2B5EF4-FFF2-40B4-BE49-F238E27FC236}">
                  <a16:creationId xmlns:a16="http://schemas.microsoft.com/office/drawing/2014/main" id="{BC869967-9779-4974-B07F-B04BB38DC9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0" name="Group 439">
            <a:extLst>
              <a:ext uri="{FF2B5EF4-FFF2-40B4-BE49-F238E27FC236}">
                <a16:creationId xmlns:a16="http://schemas.microsoft.com/office/drawing/2014/main" id="{1F172E9F-D4BE-4580-950C-2503E0F10423}"/>
              </a:ext>
            </a:extLst>
          </p:cNvPr>
          <p:cNvGrpSpPr/>
          <p:nvPr/>
        </p:nvGrpSpPr>
        <p:grpSpPr>
          <a:xfrm>
            <a:off x="1933035" y="1652098"/>
            <a:ext cx="312988" cy="502709"/>
            <a:chOff x="2868122" y="3915784"/>
            <a:chExt cx="532010" cy="952945"/>
          </a:xfrm>
        </p:grpSpPr>
        <p:sp>
          <p:nvSpPr>
            <p:cNvPr id="441" name="Rectangle: Rounded Corners 440">
              <a:extLst>
                <a:ext uri="{FF2B5EF4-FFF2-40B4-BE49-F238E27FC236}">
                  <a16:creationId xmlns:a16="http://schemas.microsoft.com/office/drawing/2014/main" id="{D63691AC-51E7-4450-920B-09825EB540A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2" name="Rectangle: Rounded Corners 441">
              <a:extLst>
                <a:ext uri="{FF2B5EF4-FFF2-40B4-BE49-F238E27FC236}">
                  <a16:creationId xmlns:a16="http://schemas.microsoft.com/office/drawing/2014/main" id="{6540FDB6-8E96-40DD-9620-651CD9A4A8C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3" name="Rectangle: Rounded Corners 442">
              <a:extLst>
                <a:ext uri="{FF2B5EF4-FFF2-40B4-BE49-F238E27FC236}">
                  <a16:creationId xmlns:a16="http://schemas.microsoft.com/office/drawing/2014/main" id="{AEA0FBE6-CE32-4548-987D-2DF1723B4BE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4" name="Rectangle 443">
              <a:extLst>
                <a:ext uri="{FF2B5EF4-FFF2-40B4-BE49-F238E27FC236}">
                  <a16:creationId xmlns:a16="http://schemas.microsoft.com/office/drawing/2014/main" id="{EB33E0DD-446D-47F9-AFCD-9B7758079C6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5" name="Group 444">
            <a:extLst>
              <a:ext uri="{FF2B5EF4-FFF2-40B4-BE49-F238E27FC236}">
                <a16:creationId xmlns:a16="http://schemas.microsoft.com/office/drawing/2014/main" id="{4CAAA9FC-05B1-42E4-87CD-34D3CD03924A}"/>
              </a:ext>
            </a:extLst>
          </p:cNvPr>
          <p:cNvGrpSpPr/>
          <p:nvPr/>
        </p:nvGrpSpPr>
        <p:grpSpPr>
          <a:xfrm>
            <a:off x="2244645" y="1652098"/>
            <a:ext cx="312988" cy="502709"/>
            <a:chOff x="2868122" y="3915784"/>
            <a:chExt cx="532010" cy="952945"/>
          </a:xfrm>
        </p:grpSpPr>
        <p:sp>
          <p:nvSpPr>
            <p:cNvPr id="446" name="Rectangle: Rounded Corners 445">
              <a:extLst>
                <a:ext uri="{FF2B5EF4-FFF2-40B4-BE49-F238E27FC236}">
                  <a16:creationId xmlns:a16="http://schemas.microsoft.com/office/drawing/2014/main" id="{569FC57F-1EF7-4F53-8FC8-E371050C8EA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7" name="Rectangle: Rounded Corners 446">
              <a:extLst>
                <a:ext uri="{FF2B5EF4-FFF2-40B4-BE49-F238E27FC236}">
                  <a16:creationId xmlns:a16="http://schemas.microsoft.com/office/drawing/2014/main" id="{7AC5C2BA-495C-4DDE-AAF1-8EE7CE0454F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8" name="Rectangle: Rounded Corners 447">
              <a:extLst>
                <a:ext uri="{FF2B5EF4-FFF2-40B4-BE49-F238E27FC236}">
                  <a16:creationId xmlns:a16="http://schemas.microsoft.com/office/drawing/2014/main" id="{552B21CE-0B38-416E-8F80-473B1C1954A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9" name="Rectangle 448">
              <a:extLst>
                <a:ext uri="{FF2B5EF4-FFF2-40B4-BE49-F238E27FC236}">
                  <a16:creationId xmlns:a16="http://schemas.microsoft.com/office/drawing/2014/main" id="{D5EA8516-2C73-4607-B475-F775CE524A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0" name="Group 449">
            <a:extLst>
              <a:ext uri="{FF2B5EF4-FFF2-40B4-BE49-F238E27FC236}">
                <a16:creationId xmlns:a16="http://schemas.microsoft.com/office/drawing/2014/main" id="{791E53AE-CE80-4DD8-80C8-59577386C35E}"/>
              </a:ext>
            </a:extLst>
          </p:cNvPr>
          <p:cNvGrpSpPr/>
          <p:nvPr/>
        </p:nvGrpSpPr>
        <p:grpSpPr>
          <a:xfrm>
            <a:off x="2560998" y="1652098"/>
            <a:ext cx="312988" cy="502709"/>
            <a:chOff x="2868122" y="3915784"/>
            <a:chExt cx="532010" cy="952945"/>
          </a:xfrm>
        </p:grpSpPr>
        <p:sp>
          <p:nvSpPr>
            <p:cNvPr id="451" name="Rectangle: Rounded Corners 450">
              <a:extLst>
                <a:ext uri="{FF2B5EF4-FFF2-40B4-BE49-F238E27FC236}">
                  <a16:creationId xmlns:a16="http://schemas.microsoft.com/office/drawing/2014/main" id="{BDCE3A4A-1C19-42E4-B755-F86755A38A3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2" name="Rectangle: Rounded Corners 451">
              <a:extLst>
                <a:ext uri="{FF2B5EF4-FFF2-40B4-BE49-F238E27FC236}">
                  <a16:creationId xmlns:a16="http://schemas.microsoft.com/office/drawing/2014/main" id="{356983F4-15BF-448B-A773-E90F9D2D54A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3" name="Rectangle: Rounded Corners 452">
              <a:extLst>
                <a:ext uri="{FF2B5EF4-FFF2-40B4-BE49-F238E27FC236}">
                  <a16:creationId xmlns:a16="http://schemas.microsoft.com/office/drawing/2014/main" id="{FDCEC20D-9C1A-429B-A851-D4E0CFD122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4" name="Rectangle 453">
              <a:extLst>
                <a:ext uri="{FF2B5EF4-FFF2-40B4-BE49-F238E27FC236}">
                  <a16:creationId xmlns:a16="http://schemas.microsoft.com/office/drawing/2014/main" id="{4DF25E6D-C4F5-4CE6-992C-B81D2B0B1E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5" name="Group 454">
            <a:extLst>
              <a:ext uri="{FF2B5EF4-FFF2-40B4-BE49-F238E27FC236}">
                <a16:creationId xmlns:a16="http://schemas.microsoft.com/office/drawing/2014/main" id="{B4D69A9B-E2AA-472E-8985-0E123430EE02}"/>
              </a:ext>
            </a:extLst>
          </p:cNvPr>
          <p:cNvGrpSpPr/>
          <p:nvPr/>
        </p:nvGrpSpPr>
        <p:grpSpPr>
          <a:xfrm>
            <a:off x="2873986" y="1652098"/>
            <a:ext cx="312988" cy="502709"/>
            <a:chOff x="2868122" y="3915784"/>
            <a:chExt cx="532010" cy="952945"/>
          </a:xfrm>
        </p:grpSpPr>
        <p:sp>
          <p:nvSpPr>
            <p:cNvPr id="456" name="Rectangle: Rounded Corners 455">
              <a:extLst>
                <a:ext uri="{FF2B5EF4-FFF2-40B4-BE49-F238E27FC236}">
                  <a16:creationId xmlns:a16="http://schemas.microsoft.com/office/drawing/2014/main" id="{E46AE0BF-6D57-47A5-ACCD-B2096C2072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7" name="Rectangle: Rounded Corners 456">
              <a:extLst>
                <a:ext uri="{FF2B5EF4-FFF2-40B4-BE49-F238E27FC236}">
                  <a16:creationId xmlns:a16="http://schemas.microsoft.com/office/drawing/2014/main" id="{A9C17678-91B0-42D6-8E40-F006B830631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8" name="Rectangle: Rounded Corners 457">
              <a:extLst>
                <a:ext uri="{FF2B5EF4-FFF2-40B4-BE49-F238E27FC236}">
                  <a16:creationId xmlns:a16="http://schemas.microsoft.com/office/drawing/2014/main" id="{24A8B57A-2D09-49C2-97CB-79C11370AA29}"/>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9" name="Rectangle 458">
              <a:extLst>
                <a:ext uri="{FF2B5EF4-FFF2-40B4-BE49-F238E27FC236}">
                  <a16:creationId xmlns:a16="http://schemas.microsoft.com/office/drawing/2014/main" id="{EB38CEDB-6494-4C3E-95AC-561B147C59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0" name="Group 459">
            <a:extLst>
              <a:ext uri="{FF2B5EF4-FFF2-40B4-BE49-F238E27FC236}">
                <a16:creationId xmlns:a16="http://schemas.microsoft.com/office/drawing/2014/main" id="{47B5050D-F061-4524-9483-666E000ED2EB}"/>
              </a:ext>
            </a:extLst>
          </p:cNvPr>
          <p:cNvGrpSpPr/>
          <p:nvPr/>
        </p:nvGrpSpPr>
        <p:grpSpPr>
          <a:xfrm>
            <a:off x="3187670" y="1652098"/>
            <a:ext cx="312988" cy="502709"/>
            <a:chOff x="2868122" y="3915784"/>
            <a:chExt cx="532010" cy="952945"/>
          </a:xfrm>
        </p:grpSpPr>
        <p:sp>
          <p:nvSpPr>
            <p:cNvPr id="461" name="Rectangle: Rounded Corners 460">
              <a:extLst>
                <a:ext uri="{FF2B5EF4-FFF2-40B4-BE49-F238E27FC236}">
                  <a16:creationId xmlns:a16="http://schemas.microsoft.com/office/drawing/2014/main" id="{3496A5A2-B752-46A9-8BB3-024D881FB1D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2" name="Rectangle: Rounded Corners 461">
              <a:extLst>
                <a:ext uri="{FF2B5EF4-FFF2-40B4-BE49-F238E27FC236}">
                  <a16:creationId xmlns:a16="http://schemas.microsoft.com/office/drawing/2014/main" id="{AFF92861-B12C-42B1-A108-CB184974BCC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3" name="Rectangle: Rounded Corners 462">
              <a:extLst>
                <a:ext uri="{FF2B5EF4-FFF2-40B4-BE49-F238E27FC236}">
                  <a16:creationId xmlns:a16="http://schemas.microsoft.com/office/drawing/2014/main" id="{2A7DA97D-F1D5-452A-9D28-03EAFF8EECD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4" name="Rectangle 463">
              <a:extLst>
                <a:ext uri="{FF2B5EF4-FFF2-40B4-BE49-F238E27FC236}">
                  <a16:creationId xmlns:a16="http://schemas.microsoft.com/office/drawing/2014/main" id="{3B33DC5A-6ACB-4F1C-BFE5-275A72AC44B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5" name="Group 464">
            <a:extLst>
              <a:ext uri="{FF2B5EF4-FFF2-40B4-BE49-F238E27FC236}">
                <a16:creationId xmlns:a16="http://schemas.microsoft.com/office/drawing/2014/main" id="{F1992C69-101B-4A51-AF89-C6AB617B3A0C}"/>
              </a:ext>
            </a:extLst>
          </p:cNvPr>
          <p:cNvGrpSpPr/>
          <p:nvPr/>
        </p:nvGrpSpPr>
        <p:grpSpPr>
          <a:xfrm>
            <a:off x="3499280" y="1652098"/>
            <a:ext cx="312988" cy="502709"/>
            <a:chOff x="2868122" y="3915784"/>
            <a:chExt cx="532010" cy="952945"/>
          </a:xfrm>
        </p:grpSpPr>
        <p:sp>
          <p:nvSpPr>
            <p:cNvPr id="466" name="Rectangle: Rounded Corners 465">
              <a:extLst>
                <a:ext uri="{FF2B5EF4-FFF2-40B4-BE49-F238E27FC236}">
                  <a16:creationId xmlns:a16="http://schemas.microsoft.com/office/drawing/2014/main" id="{9A79B665-FE50-4670-9CFD-4AE27617FF9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7" name="Rectangle: Rounded Corners 466">
              <a:extLst>
                <a:ext uri="{FF2B5EF4-FFF2-40B4-BE49-F238E27FC236}">
                  <a16:creationId xmlns:a16="http://schemas.microsoft.com/office/drawing/2014/main" id="{21D08E76-06F7-449D-8D36-459A5C7DE2A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8" name="Rectangle: Rounded Corners 467">
              <a:extLst>
                <a:ext uri="{FF2B5EF4-FFF2-40B4-BE49-F238E27FC236}">
                  <a16:creationId xmlns:a16="http://schemas.microsoft.com/office/drawing/2014/main" id="{40218550-5D7B-4104-BBEA-F2D7E2F900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9" name="Rectangle 468">
              <a:extLst>
                <a:ext uri="{FF2B5EF4-FFF2-40B4-BE49-F238E27FC236}">
                  <a16:creationId xmlns:a16="http://schemas.microsoft.com/office/drawing/2014/main" id="{932CF150-CD6E-4AD5-B988-19C495E220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0" name="Group 469">
            <a:extLst>
              <a:ext uri="{FF2B5EF4-FFF2-40B4-BE49-F238E27FC236}">
                <a16:creationId xmlns:a16="http://schemas.microsoft.com/office/drawing/2014/main" id="{6D86FEC5-1BA5-4904-8D65-C76028EB25CB}"/>
              </a:ext>
            </a:extLst>
          </p:cNvPr>
          <p:cNvGrpSpPr/>
          <p:nvPr/>
        </p:nvGrpSpPr>
        <p:grpSpPr>
          <a:xfrm>
            <a:off x="3815633" y="1652098"/>
            <a:ext cx="312988" cy="502709"/>
            <a:chOff x="2868122" y="3915784"/>
            <a:chExt cx="532010" cy="952945"/>
          </a:xfrm>
        </p:grpSpPr>
        <p:sp>
          <p:nvSpPr>
            <p:cNvPr id="471" name="Rectangle: Rounded Corners 470">
              <a:extLst>
                <a:ext uri="{FF2B5EF4-FFF2-40B4-BE49-F238E27FC236}">
                  <a16:creationId xmlns:a16="http://schemas.microsoft.com/office/drawing/2014/main" id="{9F6612A7-DFA9-4676-A079-6581BEC7A27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2" name="Rectangle: Rounded Corners 471">
              <a:extLst>
                <a:ext uri="{FF2B5EF4-FFF2-40B4-BE49-F238E27FC236}">
                  <a16:creationId xmlns:a16="http://schemas.microsoft.com/office/drawing/2014/main" id="{DDE13F7F-19E4-4A6E-8660-BCB7EE7D15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3" name="Rectangle: Rounded Corners 472">
              <a:extLst>
                <a:ext uri="{FF2B5EF4-FFF2-40B4-BE49-F238E27FC236}">
                  <a16:creationId xmlns:a16="http://schemas.microsoft.com/office/drawing/2014/main" id="{4819D336-AA36-472A-8684-C1D7641C211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4" name="Rectangle 473">
              <a:extLst>
                <a:ext uri="{FF2B5EF4-FFF2-40B4-BE49-F238E27FC236}">
                  <a16:creationId xmlns:a16="http://schemas.microsoft.com/office/drawing/2014/main" id="{50E10E68-8BF3-4A37-B6D2-48F8B3BA710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5" name="Group 474">
            <a:extLst>
              <a:ext uri="{FF2B5EF4-FFF2-40B4-BE49-F238E27FC236}">
                <a16:creationId xmlns:a16="http://schemas.microsoft.com/office/drawing/2014/main" id="{164E3A50-19A5-483C-B19D-94BAC357D18A}"/>
              </a:ext>
            </a:extLst>
          </p:cNvPr>
          <p:cNvGrpSpPr/>
          <p:nvPr/>
        </p:nvGrpSpPr>
        <p:grpSpPr>
          <a:xfrm>
            <a:off x="4131459" y="1652098"/>
            <a:ext cx="312988" cy="502709"/>
            <a:chOff x="2868122" y="3915784"/>
            <a:chExt cx="532010" cy="952945"/>
          </a:xfrm>
        </p:grpSpPr>
        <p:sp>
          <p:nvSpPr>
            <p:cNvPr id="476" name="Rectangle: Rounded Corners 475">
              <a:extLst>
                <a:ext uri="{FF2B5EF4-FFF2-40B4-BE49-F238E27FC236}">
                  <a16:creationId xmlns:a16="http://schemas.microsoft.com/office/drawing/2014/main" id="{160BEB80-1EA3-4A43-9EEE-9EF0FE9556A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7" name="Rectangle: Rounded Corners 476">
              <a:extLst>
                <a:ext uri="{FF2B5EF4-FFF2-40B4-BE49-F238E27FC236}">
                  <a16:creationId xmlns:a16="http://schemas.microsoft.com/office/drawing/2014/main" id="{2B442E60-C430-47BD-B933-99AD6E07C6A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8" name="Rectangle: Rounded Corners 477">
              <a:extLst>
                <a:ext uri="{FF2B5EF4-FFF2-40B4-BE49-F238E27FC236}">
                  <a16:creationId xmlns:a16="http://schemas.microsoft.com/office/drawing/2014/main" id="{9CC73527-5783-4B4B-83BF-6242E7F8C6D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9" name="Rectangle 478">
              <a:extLst>
                <a:ext uri="{FF2B5EF4-FFF2-40B4-BE49-F238E27FC236}">
                  <a16:creationId xmlns:a16="http://schemas.microsoft.com/office/drawing/2014/main" id="{90C1200D-F6DF-408A-A9CC-783FA415CEC5}"/>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0" name="Group 479">
            <a:extLst>
              <a:ext uri="{FF2B5EF4-FFF2-40B4-BE49-F238E27FC236}">
                <a16:creationId xmlns:a16="http://schemas.microsoft.com/office/drawing/2014/main" id="{290A1B94-CDF8-45CB-9D33-676666F95BC7}"/>
              </a:ext>
            </a:extLst>
          </p:cNvPr>
          <p:cNvGrpSpPr/>
          <p:nvPr/>
        </p:nvGrpSpPr>
        <p:grpSpPr>
          <a:xfrm>
            <a:off x="4441609" y="1652098"/>
            <a:ext cx="312988" cy="502709"/>
            <a:chOff x="2868122" y="3915784"/>
            <a:chExt cx="532010" cy="952945"/>
          </a:xfrm>
        </p:grpSpPr>
        <p:sp>
          <p:nvSpPr>
            <p:cNvPr id="481" name="Rectangle: Rounded Corners 480">
              <a:extLst>
                <a:ext uri="{FF2B5EF4-FFF2-40B4-BE49-F238E27FC236}">
                  <a16:creationId xmlns:a16="http://schemas.microsoft.com/office/drawing/2014/main" id="{7EC4A2B1-25C4-4BE2-BE6C-677678AEAAD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2" name="Rectangle: Rounded Corners 481">
              <a:extLst>
                <a:ext uri="{FF2B5EF4-FFF2-40B4-BE49-F238E27FC236}">
                  <a16:creationId xmlns:a16="http://schemas.microsoft.com/office/drawing/2014/main" id="{45FBD4E6-87BC-454C-B420-DCB551C409D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3" name="Rectangle: Rounded Corners 482">
              <a:extLst>
                <a:ext uri="{FF2B5EF4-FFF2-40B4-BE49-F238E27FC236}">
                  <a16:creationId xmlns:a16="http://schemas.microsoft.com/office/drawing/2014/main" id="{8E1F2879-4351-4BED-B268-0ED3A526AE45}"/>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4" name="Rectangle 483">
              <a:extLst>
                <a:ext uri="{FF2B5EF4-FFF2-40B4-BE49-F238E27FC236}">
                  <a16:creationId xmlns:a16="http://schemas.microsoft.com/office/drawing/2014/main" id="{D74D25C2-E345-4C89-85F2-F17C5106F70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5" name="Group 484">
            <a:extLst>
              <a:ext uri="{FF2B5EF4-FFF2-40B4-BE49-F238E27FC236}">
                <a16:creationId xmlns:a16="http://schemas.microsoft.com/office/drawing/2014/main" id="{09FE44DE-CE51-4F6E-8BAF-1A453D35AB3B}"/>
              </a:ext>
            </a:extLst>
          </p:cNvPr>
          <p:cNvGrpSpPr/>
          <p:nvPr/>
        </p:nvGrpSpPr>
        <p:grpSpPr>
          <a:xfrm>
            <a:off x="4756057" y="1652098"/>
            <a:ext cx="312988" cy="502709"/>
            <a:chOff x="2868122" y="3915784"/>
            <a:chExt cx="532010" cy="952945"/>
          </a:xfrm>
        </p:grpSpPr>
        <p:sp>
          <p:nvSpPr>
            <p:cNvPr id="486" name="Rectangle: Rounded Corners 485">
              <a:extLst>
                <a:ext uri="{FF2B5EF4-FFF2-40B4-BE49-F238E27FC236}">
                  <a16:creationId xmlns:a16="http://schemas.microsoft.com/office/drawing/2014/main" id="{4D2567E4-BD60-4C10-8F91-051DE31C408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7" name="Rectangle: Rounded Corners 486">
              <a:extLst>
                <a:ext uri="{FF2B5EF4-FFF2-40B4-BE49-F238E27FC236}">
                  <a16:creationId xmlns:a16="http://schemas.microsoft.com/office/drawing/2014/main" id="{4F3659F8-2CF1-4D4E-A26F-CBEACCF778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8" name="Rectangle: Rounded Corners 487">
              <a:extLst>
                <a:ext uri="{FF2B5EF4-FFF2-40B4-BE49-F238E27FC236}">
                  <a16:creationId xmlns:a16="http://schemas.microsoft.com/office/drawing/2014/main" id="{4C07C845-58CC-425A-BEE7-09054CD096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9" name="Rectangle 488">
              <a:extLst>
                <a:ext uri="{FF2B5EF4-FFF2-40B4-BE49-F238E27FC236}">
                  <a16:creationId xmlns:a16="http://schemas.microsoft.com/office/drawing/2014/main" id="{7B8FE38F-1C93-4D5D-A0B9-F755E3882B22}"/>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0" name="Group 489">
            <a:extLst>
              <a:ext uri="{FF2B5EF4-FFF2-40B4-BE49-F238E27FC236}">
                <a16:creationId xmlns:a16="http://schemas.microsoft.com/office/drawing/2014/main" id="{B925B3E3-C647-4D59-A104-8F49094A4329}"/>
              </a:ext>
            </a:extLst>
          </p:cNvPr>
          <p:cNvGrpSpPr/>
          <p:nvPr/>
        </p:nvGrpSpPr>
        <p:grpSpPr>
          <a:xfrm>
            <a:off x="5060047" y="1652098"/>
            <a:ext cx="312988" cy="502709"/>
            <a:chOff x="2868122" y="3915784"/>
            <a:chExt cx="532010" cy="952945"/>
          </a:xfrm>
        </p:grpSpPr>
        <p:sp>
          <p:nvSpPr>
            <p:cNvPr id="491" name="Rectangle: Rounded Corners 490">
              <a:extLst>
                <a:ext uri="{FF2B5EF4-FFF2-40B4-BE49-F238E27FC236}">
                  <a16:creationId xmlns:a16="http://schemas.microsoft.com/office/drawing/2014/main" id="{E87BC959-B965-4DFD-9B8E-CF1AD7F5FF4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2" name="Rectangle: Rounded Corners 491">
              <a:extLst>
                <a:ext uri="{FF2B5EF4-FFF2-40B4-BE49-F238E27FC236}">
                  <a16:creationId xmlns:a16="http://schemas.microsoft.com/office/drawing/2014/main" id="{A0D49680-53F7-46CC-A409-917AD1E260D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3" name="Rectangle: Rounded Corners 492">
              <a:extLst>
                <a:ext uri="{FF2B5EF4-FFF2-40B4-BE49-F238E27FC236}">
                  <a16:creationId xmlns:a16="http://schemas.microsoft.com/office/drawing/2014/main" id="{63A89F28-D6BC-481B-845C-8E6AAFF0B27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4" name="Rectangle 493">
              <a:extLst>
                <a:ext uri="{FF2B5EF4-FFF2-40B4-BE49-F238E27FC236}">
                  <a16:creationId xmlns:a16="http://schemas.microsoft.com/office/drawing/2014/main" id="{91F8F76A-21E2-4C48-8192-44F5A57D919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5" name="Group 494">
            <a:extLst>
              <a:ext uri="{FF2B5EF4-FFF2-40B4-BE49-F238E27FC236}">
                <a16:creationId xmlns:a16="http://schemas.microsoft.com/office/drawing/2014/main" id="{821B52ED-EC12-4BB1-BC43-AB072FFB8D7F}"/>
              </a:ext>
            </a:extLst>
          </p:cNvPr>
          <p:cNvGrpSpPr/>
          <p:nvPr/>
        </p:nvGrpSpPr>
        <p:grpSpPr>
          <a:xfrm>
            <a:off x="5375873" y="1652098"/>
            <a:ext cx="312988" cy="502709"/>
            <a:chOff x="2868122" y="3915784"/>
            <a:chExt cx="532010" cy="952945"/>
          </a:xfrm>
        </p:grpSpPr>
        <p:sp>
          <p:nvSpPr>
            <p:cNvPr id="496" name="Rectangle: Rounded Corners 495">
              <a:extLst>
                <a:ext uri="{FF2B5EF4-FFF2-40B4-BE49-F238E27FC236}">
                  <a16:creationId xmlns:a16="http://schemas.microsoft.com/office/drawing/2014/main" id="{5F9EDD6D-7316-495F-AA0E-E9020AC20B1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7" name="Rectangle: Rounded Corners 496">
              <a:extLst>
                <a:ext uri="{FF2B5EF4-FFF2-40B4-BE49-F238E27FC236}">
                  <a16:creationId xmlns:a16="http://schemas.microsoft.com/office/drawing/2014/main" id="{FC01A9D6-5F86-498E-AC71-2552153C230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8" name="Rectangle: Rounded Corners 497">
              <a:extLst>
                <a:ext uri="{FF2B5EF4-FFF2-40B4-BE49-F238E27FC236}">
                  <a16:creationId xmlns:a16="http://schemas.microsoft.com/office/drawing/2014/main" id="{97C593F1-A496-4D4E-BB54-66A6FDFBEE6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9" name="Rectangle 498">
              <a:extLst>
                <a:ext uri="{FF2B5EF4-FFF2-40B4-BE49-F238E27FC236}">
                  <a16:creationId xmlns:a16="http://schemas.microsoft.com/office/drawing/2014/main" id="{B3D9814D-7DD8-40D2-BA19-465482AA60E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500" name="Group 499">
            <a:extLst>
              <a:ext uri="{FF2B5EF4-FFF2-40B4-BE49-F238E27FC236}">
                <a16:creationId xmlns:a16="http://schemas.microsoft.com/office/drawing/2014/main" id="{DE293383-3C2B-4CFD-BB0F-3FCED9F448CA}"/>
              </a:ext>
            </a:extLst>
          </p:cNvPr>
          <p:cNvGrpSpPr/>
          <p:nvPr/>
        </p:nvGrpSpPr>
        <p:grpSpPr>
          <a:xfrm>
            <a:off x="5679863" y="1652098"/>
            <a:ext cx="312988" cy="502709"/>
            <a:chOff x="2868122" y="3915784"/>
            <a:chExt cx="532010" cy="952945"/>
          </a:xfrm>
        </p:grpSpPr>
        <p:sp>
          <p:nvSpPr>
            <p:cNvPr id="501" name="Rectangle: Rounded Corners 500">
              <a:extLst>
                <a:ext uri="{FF2B5EF4-FFF2-40B4-BE49-F238E27FC236}">
                  <a16:creationId xmlns:a16="http://schemas.microsoft.com/office/drawing/2014/main" id="{403369FA-DB92-4698-872F-4B79F32B0299}"/>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2" name="Rectangle: Rounded Corners 501">
              <a:extLst>
                <a:ext uri="{FF2B5EF4-FFF2-40B4-BE49-F238E27FC236}">
                  <a16:creationId xmlns:a16="http://schemas.microsoft.com/office/drawing/2014/main" id="{EF24F1B3-5BB1-4ACF-881B-CB7EAA36C97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3" name="Rectangle: Rounded Corners 502">
              <a:extLst>
                <a:ext uri="{FF2B5EF4-FFF2-40B4-BE49-F238E27FC236}">
                  <a16:creationId xmlns:a16="http://schemas.microsoft.com/office/drawing/2014/main" id="{D44B42AF-948C-4073-8811-597A9AE8FD0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4" name="Rectangle 503">
              <a:extLst>
                <a:ext uri="{FF2B5EF4-FFF2-40B4-BE49-F238E27FC236}">
                  <a16:creationId xmlns:a16="http://schemas.microsoft.com/office/drawing/2014/main" id="{F8F1B1D0-196B-441D-B1C3-8437F3951E8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cxnSp>
        <p:nvCxnSpPr>
          <p:cNvPr id="505" name="Straight Connector 504">
            <a:extLst>
              <a:ext uri="{FF2B5EF4-FFF2-40B4-BE49-F238E27FC236}">
                <a16:creationId xmlns:a16="http://schemas.microsoft.com/office/drawing/2014/main" id="{CA2E808A-266C-43CC-9CFE-4A61F55961E9}"/>
              </a:ext>
            </a:extLst>
          </p:cNvPr>
          <p:cNvCxnSpPr>
            <a:cxnSpLocks/>
          </p:cNvCxnSpPr>
          <p:nvPr/>
        </p:nvCxnSpPr>
        <p:spPr>
          <a:xfrm flipV="1">
            <a:off x="823669" y="162547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6" name="Rectangle 505">
            <a:extLst>
              <a:ext uri="{FF2B5EF4-FFF2-40B4-BE49-F238E27FC236}">
                <a16:creationId xmlns:a16="http://schemas.microsoft.com/office/drawing/2014/main" id="{0FA91E7E-BDA4-4E6A-9023-885C4D516AA0}"/>
              </a:ext>
            </a:extLst>
          </p:cNvPr>
          <p:cNvSpPr/>
          <p:nvPr/>
        </p:nvSpPr>
        <p:spPr>
          <a:xfrm>
            <a:off x="796310" y="254712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7" name="Straight Connector 506">
            <a:extLst>
              <a:ext uri="{FF2B5EF4-FFF2-40B4-BE49-F238E27FC236}">
                <a16:creationId xmlns:a16="http://schemas.microsoft.com/office/drawing/2014/main" id="{D9290237-506A-4242-85AB-E2E4C1653AAC}"/>
              </a:ext>
            </a:extLst>
          </p:cNvPr>
          <p:cNvCxnSpPr>
            <a:cxnSpLocks/>
          </p:cNvCxnSpPr>
          <p:nvPr/>
        </p:nvCxnSpPr>
        <p:spPr>
          <a:xfrm flipV="1">
            <a:off x="1140055" y="1633846"/>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8" name="Rectangle 507">
            <a:extLst>
              <a:ext uri="{FF2B5EF4-FFF2-40B4-BE49-F238E27FC236}">
                <a16:creationId xmlns:a16="http://schemas.microsoft.com/office/drawing/2014/main" id="{37A2632C-2660-45DA-B224-A6C30B69EBB7}"/>
              </a:ext>
            </a:extLst>
          </p:cNvPr>
          <p:cNvSpPr/>
          <p:nvPr/>
        </p:nvSpPr>
        <p:spPr>
          <a:xfrm>
            <a:off x="1112696" y="2555493"/>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9" name="Straight Connector 508">
            <a:extLst>
              <a:ext uri="{FF2B5EF4-FFF2-40B4-BE49-F238E27FC236}">
                <a16:creationId xmlns:a16="http://schemas.microsoft.com/office/drawing/2014/main" id="{25F49A96-757E-4337-BE43-AFEF2AB2AFE4}"/>
              </a:ext>
            </a:extLst>
          </p:cNvPr>
          <p:cNvCxnSpPr>
            <a:cxnSpLocks/>
          </p:cNvCxnSpPr>
          <p:nvPr/>
        </p:nvCxnSpPr>
        <p:spPr>
          <a:xfrm flipV="1">
            <a:off x="1454612"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0" name="Rectangle 509">
            <a:extLst>
              <a:ext uri="{FF2B5EF4-FFF2-40B4-BE49-F238E27FC236}">
                <a16:creationId xmlns:a16="http://schemas.microsoft.com/office/drawing/2014/main" id="{9FBF1714-6411-4DA7-B4B1-88B0DA3508ED}"/>
              </a:ext>
            </a:extLst>
          </p:cNvPr>
          <p:cNvSpPr/>
          <p:nvPr/>
        </p:nvSpPr>
        <p:spPr>
          <a:xfrm>
            <a:off x="1427253"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1" name="Straight Connector 510">
            <a:extLst>
              <a:ext uri="{FF2B5EF4-FFF2-40B4-BE49-F238E27FC236}">
                <a16:creationId xmlns:a16="http://schemas.microsoft.com/office/drawing/2014/main" id="{66528C25-6984-481B-AEBE-F6AE7FF3283C}"/>
              </a:ext>
            </a:extLst>
          </p:cNvPr>
          <p:cNvCxnSpPr>
            <a:cxnSpLocks/>
          </p:cNvCxnSpPr>
          <p:nvPr/>
        </p:nvCxnSpPr>
        <p:spPr>
          <a:xfrm flipV="1">
            <a:off x="1759219"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2" name="Rectangle 511">
            <a:extLst>
              <a:ext uri="{FF2B5EF4-FFF2-40B4-BE49-F238E27FC236}">
                <a16:creationId xmlns:a16="http://schemas.microsoft.com/office/drawing/2014/main" id="{E694A3E0-B83D-410F-80C0-44822084A490}"/>
              </a:ext>
            </a:extLst>
          </p:cNvPr>
          <p:cNvSpPr/>
          <p:nvPr/>
        </p:nvSpPr>
        <p:spPr>
          <a:xfrm>
            <a:off x="1731860"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3" name="Straight Connector 512">
            <a:extLst>
              <a:ext uri="{FF2B5EF4-FFF2-40B4-BE49-F238E27FC236}">
                <a16:creationId xmlns:a16="http://schemas.microsoft.com/office/drawing/2014/main" id="{188307CE-7328-4D99-8AC1-D545C0F2DCFA}"/>
              </a:ext>
            </a:extLst>
          </p:cNvPr>
          <p:cNvCxnSpPr>
            <a:cxnSpLocks/>
          </p:cNvCxnSpPr>
          <p:nvPr/>
        </p:nvCxnSpPr>
        <p:spPr>
          <a:xfrm flipV="1">
            <a:off x="2085281" y="165209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4" name="Rectangle 513">
            <a:extLst>
              <a:ext uri="{FF2B5EF4-FFF2-40B4-BE49-F238E27FC236}">
                <a16:creationId xmlns:a16="http://schemas.microsoft.com/office/drawing/2014/main" id="{8E48803C-2858-4080-8C69-ECE9D570CE5E}"/>
              </a:ext>
            </a:extLst>
          </p:cNvPr>
          <p:cNvSpPr/>
          <p:nvPr/>
        </p:nvSpPr>
        <p:spPr>
          <a:xfrm>
            <a:off x="2057922" y="257374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5" name="Straight Connector 514">
            <a:extLst>
              <a:ext uri="{FF2B5EF4-FFF2-40B4-BE49-F238E27FC236}">
                <a16:creationId xmlns:a16="http://schemas.microsoft.com/office/drawing/2014/main" id="{D623B293-4CB9-4121-9988-7EB82CCE7DD6}"/>
              </a:ext>
            </a:extLst>
          </p:cNvPr>
          <p:cNvCxnSpPr>
            <a:cxnSpLocks/>
          </p:cNvCxnSpPr>
          <p:nvPr/>
        </p:nvCxnSpPr>
        <p:spPr>
          <a:xfrm flipV="1">
            <a:off x="2406796"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6" name="Rectangle 515">
            <a:extLst>
              <a:ext uri="{FF2B5EF4-FFF2-40B4-BE49-F238E27FC236}">
                <a16:creationId xmlns:a16="http://schemas.microsoft.com/office/drawing/2014/main" id="{25600788-D182-4A61-8D86-FA84B0720889}"/>
              </a:ext>
            </a:extLst>
          </p:cNvPr>
          <p:cNvSpPr/>
          <p:nvPr/>
        </p:nvSpPr>
        <p:spPr>
          <a:xfrm>
            <a:off x="2379437"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7" name="Straight Connector 516">
            <a:extLst>
              <a:ext uri="{FF2B5EF4-FFF2-40B4-BE49-F238E27FC236}">
                <a16:creationId xmlns:a16="http://schemas.microsoft.com/office/drawing/2014/main" id="{DAD66D15-57A0-479D-BD9E-DB132F4B53F7}"/>
              </a:ext>
            </a:extLst>
          </p:cNvPr>
          <p:cNvCxnSpPr>
            <a:cxnSpLocks/>
          </p:cNvCxnSpPr>
          <p:nvPr/>
        </p:nvCxnSpPr>
        <p:spPr>
          <a:xfrm flipV="1">
            <a:off x="2692707"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8" name="Rectangle 517">
            <a:extLst>
              <a:ext uri="{FF2B5EF4-FFF2-40B4-BE49-F238E27FC236}">
                <a16:creationId xmlns:a16="http://schemas.microsoft.com/office/drawing/2014/main" id="{0DA40B15-EF45-44E8-9389-BF4726740083}"/>
              </a:ext>
            </a:extLst>
          </p:cNvPr>
          <p:cNvSpPr/>
          <p:nvPr/>
        </p:nvSpPr>
        <p:spPr>
          <a:xfrm>
            <a:off x="2665348"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9" name="Straight Connector 518">
            <a:extLst>
              <a:ext uri="{FF2B5EF4-FFF2-40B4-BE49-F238E27FC236}">
                <a16:creationId xmlns:a16="http://schemas.microsoft.com/office/drawing/2014/main" id="{1FD15E2E-7D9A-4B58-987B-A1988FF5A3BC}"/>
              </a:ext>
            </a:extLst>
          </p:cNvPr>
          <p:cNvCxnSpPr>
            <a:cxnSpLocks/>
          </p:cNvCxnSpPr>
          <p:nvPr/>
        </p:nvCxnSpPr>
        <p:spPr>
          <a:xfrm flipV="1">
            <a:off x="3017870"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0" name="Rectangle 519">
            <a:extLst>
              <a:ext uri="{FF2B5EF4-FFF2-40B4-BE49-F238E27FC236}">
                <a16:creationId xmlns:a16="http://schemas.microsoft.com/office/drawing/2014/main" id="{FC21FF8E-B15C-47E4-BCD7-905DDCBBBE41}"/>
              </a:ext>
            </a:extLst>
          </p:cNvPr>
          <p:cNvSpPr/>
          <p:nvPr/>
        </p:nvSpPr>
        <p:spPr>
          <a:xfrm>
            <a:off x="2990511"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1" name="Straight Connector 520">
            <a:extLst>
              <a:ext uri="{FF2B5EF4-FFF2-40B4-BE49-F238E27FC236}">
                <a16:creationId xmlns:a16="http://schemas.microsoft.com/office/drawing/2014/main" id="{7E552B22-1EFB-45FF-9890-8D6B5EA68630}"/>
              </a:ext>
            </a:extLst>
          </p:cNvPr>
          <p:cNvCxnSpPr>
            <a:cxnSpLocks/>
          </p:cNvCxnSpPr>
          <p:nvPr/>
        </p:nvCxnSpPr>
        <p:spPr>
          <a:xfrm flipV="1">
            <a:off x="3339635"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2" name="Rectangle 521">
            <a:extLst>
              <a:ext uri="{FF2B5EF4-FFF2-40B4-BE49-F238E27FC236}">
                <a16:creationId xmlns:a16="http://schemas.microsoft.com/office/drawing/2014/main" id="{5C38F338-894A-4A2D-81C5-AEA7F1AB1D88}"/>
              </a:ext>
            </a:extLst>
          </p:cNvPr>
          <p:cNvSpPr/>
          <p:nvPr/>
        </p:nvSpPr>
        <p:spPr>
          <a:xfrm>
            <a:off x="3312276"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3" name="Straight Connector 522">
            <a:extLst>
              <a:ext uri="{FF2B5EF4-FFF2-40B4-BE49-F238E27FC236}">
                <a16:creationId xmlns:a16="http://schemas.microsoft.com/office/drawing/2014/main" id="{3764F660-C3C8-4BAE-805D-D67F8867C22C}"/>
              </a:ext>
            </a:extLst>
          </p:cNvPr>
          <p:cNvCxnSpPr>
            <a:cxnSpLocks/>
          </p:cNvCxnSpPr>
          <p:nvPr/>
        </p:nvCxnSpPr>
        <p:spPr>
          <a:xfrm flipV="1">
            <a:off x="3645760"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4" name="Rectangle 523">
            <a:extLst>
              <a:ext uri="{FF2B5EF4-FFF2-40B4-BE49-F238E27FC236}">
                <a16:creationId xmlns:a16="http://schemas.microsoft.com/office/drawing/2014/main" id="{D825D934-9E62-41AE-9E52-99172B5DD6F4}"/>
              </a:ext>
            </a:extLst>
          </p:cNvPr>
          <p:cNvSpPr/>
          <p:nvPr/>
        </p:nvSpPr>
        <p:spPr>
          <a:xfrm>
            <a:off x="3618401"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5" name="Straight Connector 524">
            <a:extLst>
              <a:ext uri="{FF2B5EF4-FFF2-40B4-BE49-F238E27FC236}">
                <a16:creationId xmlns:a16="http://schemas.microsoft.com/office/drawing/2014/main" id="{83C9810C-DC2A-4613-B2B2-4CE934528310}"/>
              </a:ext>
            </a:extLst>
          </p:cNvPr>
          <p:cNvCxnSpPr>
            <a:cxnSpLocks/>
          </p:cNvCxnSpPr>
          <p:nvPr/>
        </p:nvCxnSpPr>
        <p:spPr>
          <a:xfrm flipV="1">
            <a:off x="3958993"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6" name="Rectangle 525">
            <a:extLst>
              <a:ext uri="{FF2B5EF4-FFF2-40B4-BE49-F238E27FC236}">
                <a16:creationId xmlns:a16="http://schemas.microsoft.com/office/drawing/2014/main" id="{E29A9739-DB49-4BF8-9DA2-CB28248B5A82}"/>
              </a:ext>
            </a:extLst>
          </p:cNvPr>
          <p:cNvSpPr/>
          <p:nvPr/>
        </p:nvSpPr>
        <p:spPr>
          <a:xfrm>
            <a:off x="3931634"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7" name="Straight Connector 526">
            <a:extLst>
              <a:ext uri="{FF2B5EF4-FFF2-40B4-BE49-F238E27FC236}">
                <a16:creationId xmlns:a16="http://schemas.microsoft.com/office/drawing/2014/main" id="{7F5F17B1-CD6E-468B-8FB6-01C9DD802E61}"/>
              </a:ext>
            </a:extLst>
          </p:cNvPr>
          <p:cNvCxnSpPr>
            <a:cxnSpLocks/>
          </p:cNvCxnSpPr>
          <p:nvPr/>
        </p:nvCxnSpPr>
        <p:spPr>
          <a:xfrm flipV="1">
            <a:off x="4264418" y="162547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8" name="Rectangle 527">
            <a:extLst>
              <a:ext uri="{FF2B5EF4-FFF2-40B4-BE49-F238E27FC236}">
                <a16:creationId xmlns:a16="http://schemas.microsoft.com/office/drawing/2014/main" id="{09DDD0F6-CFF6-4FE9-BDA2-1DBACE16E83E}"/>
              </a:ext>
            </a:extLst>
          </p:cNvPr>
          <p:cNvSpPr/>
          <p:nvPr/>
        </p:nvSpPr>
        <p:spPr>
          <a:xfrm>
            <a:off x="4237059" y="254712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9" name="Straight Connector 528">
            <a:extLst>
              <a:ext uri="{FF2B5EF4-FFF2-40B4-BE49-F238E27FC236}">
                <a16:creationId xmlns:a16="http://schemas.microsoft.com/office/drawing/2014/main" id="{E8B737BA-4111-4761-975F-7CBF61AC5B39}"/>
              </a:ext>
            </a:extLst>
          </p:cNvPr>
          <p:cNvCxnSpPr>
            <a:cxnSpLocks/>
          </p:cNvCxnSpPr>
          <p:nvPr/>
        </p:nvCxnSpPr>
        <p:spPr>
          <a:xfrm flipV="1">
            <a:off x="4597215" y="1633846"/>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0" name="Rectangle 529">
            <a:extLst>
              <a:ext uri="{FF2B5EF4-FFF2-40B4-BE49-F238E27FC236}">
                <a16:creationId xmlns:a16="http://schemas.microsoft.com/office/drawing/2014/main" id="{3FADC572-15A6-4804-9386-C12286C85A83}"/>
              </a:ext>
            </a:extLst>
          </p:cNvPr>
          <p:cNvSpPr/>
          <p:nvPr/>
        </p:nvSpPr>
        <p:spPr>
          <a:xfrm>
            <a:off x="4569856" y="2555493"/>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1" name="Straight Connector 530">
            <a:extLst>
              <a:ext uri="{FF2B5EF4-FFF2-40B4-BE49-F238E27FC236}">
                <a16:creationId xmlns:a16="http://schemas.microsoft.com/office/drawing/2014/main" id="{DF5AD098-60E8-4941-9C81-A9FF7AE30884}"/>
              </a:ext>
            </a:extLst>
          </p:cNvPr>
          <p:cNvCxnSpPr>
            <a:cxnSpLocks/>
          </p:cNvCxnSpPr>
          <p:nvPr/>
        </p:nvCxnSpPr>
        <p:spPr>
          <a:xfrm flipV="1">
            <a:off x="4903342"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2" name="Rectangle 531">
            <a:extLst>
              <a:ext uri="{FF2B5EF4-FFF2-40B4-BE49-F238E27FC236}">
                <a16:creationId xmlns:a16="http://schemas.microsoft.com/office/drawing/2014/main" id="{C83DF82E-14FD-4014-A015-5ADF7A59131E}"/>
              </a:ext>
            </a:extLst>
          </p:cNvPr>
          <p:cNvSpPr/>
          <p:nvPr/>
        </p:nvSpPr>
        <p:spPr>
          <a:xfrm>
            <a:off x="4875983"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3" name="Straight Connector 532">
            <a:extLst>
              <a:ext uri="{FF2B5EF4-FFF2-40B4-BE49-F238E27FC236}">
                <a16:creationId xmlns:a16="http://schemas.microsoft.com/office/drawing/2014/main" id="{C72AAF1B-501E-40F3-8F86-55CB1AD59A20}"/>
              </a:ext>
            </a:extLst>
          </p:cNvPr>
          <p:cNvCxnSpPr>
            <a:cxnSpLocks/>
          </p:cNvCxnSpPr>
          <p:nvPr/>
        </p:nvCxnSpPr>
        <p:spPr>
          <a:xfrm flipV="1">
            <a:off x="5217671" y="165396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4" name="Rectangle 533">
            <a:extLst>
              <a:ext uri="{FF2B5EF4-FFF2-40B4-BE49-F238E27FC236}">
                <a16:creationId xmlns:a16="http://schemas.microsoft.com/office/drawing/2014/main" id="{2D790485-8618-4029-B69E-955CBB084C39}"/>
              </a:ext>
            </a:extLst>
          </p:cNvPr>
          <p:cNvSpPr/>
          <p:nvPr/>
        </p:nvSpPr>
        <p:spPr>
          <a:xfrm>
            <a:off x="5190312" y="257561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5" name="Straight Connector 534">
            <a:extLst>
              <a:ext uri="{FF2B5EF4-FFF2-40B4-BE49-F238E27FC236}">
                <a16:creationId xmlns:a16="http://schemas.microsoft.com/office/drawing/2014/main" id="{AFA47977-7473-4AFC-95B1-0A8D6056D5AD}"/>
              </a:ext>
            </a:extLst>
          </p:cNvPr>
          <p:cNvCxnSpPr>
            <a:cxnSpLocks/>
          </p:cNvCxnSpPr>
          <p:nvPr/>
        </p:nvCxnSpPr>
        <p:spPr>
          <a:xfrm flipV="1">
            <a:off x="5530658" y="16438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6" name="Rectangle 535">
            <a:extLst>
              <a:ext uri="{FF2B5EF4-FFF2-40B4-BE49-F238E27FC236}">
                <a16:creationId xmlns:a16="http://schemas.microsoft.com/office/drawing/2014/main" id="{40526285-FC13-4936-B9B8-FF57A66D8103}"/>
              </a:ext>
            </a:extLst>
          </p:cNvPr>
          <p:cNvSpPr/>
          <p:nvPr/>
        </p:nvSpPr>
        <p:spPr>
          <a:xfrm>
            <a:off x="5503299" y="25654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7" name="Straight Connector 536">
            <a:extLst>
              <a:ext uri="{FF2B5EF4-FFF2-40B4-BE49-F238E27FC236}">
                <a16:creationId xmlns:a16="http://schemas.microsoft.com/office/drawing/2014/main" id="{384E2AB2-C676-48F7-85F2-2FA936FC70CC}"/>
              </a:ext>
            </a:extLst>
          </p:cNvPr>
          <p:cNvCxnSpPr>
            <a:cxnSpLocks/>
          </p:cNvCxnSpPr>
          <p:nvPr/>
        </p:nvCxnSpPr>
        <p:spPr>
          <a:xfrm flipV="1">
            <a:off x="5816286" y="165396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8" name="Rectangle 537">
            <a:extLst>
              <a:ext uri="{FF2B5EF4-FFF2-40B4-BE49-F238E27FC236}">
                <a16:creationId xmlns:a16="http://schemas.microsoft.com/office/drawing/2014/main" id="{F34242F4-6B73-4B2F-9BB7-D35479DE05BD}"/>
              </a:ext>
            </a:extLst>
          </p:cNvPr>
          <p:cNvSpPr/>
          <p:nvPr/>
        </p:nvSpPr>
        <p:spPr>
          <a:xfrm>
            <a:off x="5788927" y="257561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6F61FD2-FAB6-465E-A06D-EA5E71338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6066144" y="1653968"/>
            <a:ext cx="1410432" cy="1542336"/>
          </a:xfrm>
          <a:prstGeom prst="rect">
            <a:avLst/>
          </a:prstGeom>
        </p:spPr>
      </p:pic>
      <p:pic>
        <p:nvPicPr>
          <p:cNvPr id="12" name="Graphic 11" descr="Walk">
            <a:extLst>
              <a:ext uri="{FF2B5EF4-FFF2-40B4-BE49-F238E27FC236}">
                <a16:creationId xmlns:a16="http://schemas.microsoft.com/office/drawing/2014/main" id="{C10E085C-2BF9-4E89-ADBC-30B98F6CFE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989527" y="1551906"/>
            <a:ext cx="695719" cy="914400"/>
          </a:xfrm>
          <a:prstGeom prst="rect">
            <a:avLst/>
          </a:prstGeom>
        </p:spPr>
      </p:pic>
      <p:pic>
        <p:nvPicPr>
          <p:cNvPr id="13" name="Picture 12">
            <a:extLst>
              <a:ext uri="{FF2B5EF4-FFF2-40B4-BE49-F238E27FC236}">
                <a16:creationId xmlns:a16="http://schemas.microsoft.com/office/drawing/2014/main" id="{7BEC234D-E94D-4908-B333-85BB18301F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61435" y="3395680"/>
            <a:ext cx="1647165" cy="935427"/>
          </a:xfrm>
          <a:prstGeom prst="rect">
            <a:avLst/>
          </a:prstGeom>
        </p:spPr>
      </p:pic>
      <p:pic>
        <p:nvPicPr>
          <p:cNvPr id="16" name="Graphic 15" descr="Close">
            <a:extLst>
              <a:ext uri="{FF2B5EF4-FFF2-40B4-BE49-F238E27FC236}">
                <a16:creationId xmlns:a16="http://schemas.microsoft.com/office/drawing/2014/main" id="{AEC97A7B-E873-4247-AE38-27FBF0A6F05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85341" y="3648526"/>
            <a:ext cx="739533" cy="739533"/>
          </a:xfrm>
          <a:prstGeom prst="rect">
            <a:avLst/>
          </a:prstGeom>
        </p:spPr>
      </p:pic>
    </p:spTree>
    <p:extLst>
      <p:ext uri="{BB962C8B-B14F-4D97-AF65-F5344CB8AC3E}">
        <p14:creationId xmlns:p14="http://schemas.microsoft.com/office/powerpoint/2010/main" val="3794811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75404" y="2288909"/>
            <a:ext cx="6400800" cy="497682"/>
          </a:xfrm>
        </p:spPr>
        <p:txBody>
          <a:bodyPr>
            <a:normAutofit/>
          </a:bodyPr>
          <a:lstStyle/>
          <a:p>
            <a:r>
              <a:rPr lang="en-GB" dirty="0"/>
              <a:t>Aisin Manufacturing Europe</a:t>
            </a:r>
          </a:p>
        </p:txBody>
      </p:sp>
      <p:sp>
        <p:nvSpPr>
          <p:cNvPr id="2" name="Tijdelijke aanduiding voor datum 1">
            <a:extLst>
              <a:ext uri="{FF2B5EF4-FFF2-40B4-BE49-F238E27FC236}">
                <a16:creationId xmlns:a16="http://schemas.microsoft.com/office/drawing/2014/main" id="{80C33BFF-5148-8245-8BCB-D619E55D6B1D}"/>
              </a:ext>
            </a:extLst>
          </p:cNvPr>
          <p:cNvSpPr>
            <a:spLocks noGrp="1"/>
          </p:cNvSpPr>
          <p:nvPr>
            <p:ph type="dt" sz="half" idx="10"/>
          </p:nvPr>
        </p:nvSpPr>
        <p:spPr>
          <a:xfrm>
            <a:off x="888593" y="2786590"/>
            <a:ext cx="3385695" cy="977335"/>
          </a:xfrm>
        </p:spPr>
        <p:txBody>
          <a:bodyPr/>
          <a:lstStyle/>
          <a:p>
            <a:pPr algn="l"/>
            <a:r>
              <a:rPr lang="pl-PL" dirty="0"/>
              <a:t>456 Cizovska, 39701 Pisek, Czech Republic</a:t>
            </a:r>
            <a:endParaRPr lang="nl-NL" dirty="0"/>
          </a:p>
        </p:txBody>
      </p:sp>
    </p:spTree>
    <p:extLst>
      <p:ext uri="{BB962C8B-B14F-4D97-AF65-F5344CB8AC3E}">
        <p14:creationId xmlns:p14="http://schemas.microsoft.com/office/powerpoint/2010/main" val="40599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23900-631C-4F53-9C18-6E80DCD64AEA}"/>
              </a:ext>
            </a:extLst>
          </p:cNvPr>
          <p:cNvSpPr>
            <a:spLocks noGrp="1"/>
          </p:cNvSpPr>
          <p:nvPr>
            <p:ph sz="half" idx="1"/>
          </p:nvPr>
        </p:nvSpPr>
        <p:spPr/>
        <p:txBody>
          <a:bodyPr/>
          <a:lstStyle/>
          <a:p>
            <a:endParaRPr lang="en-GB"/>
          </a:p>
        </p:txBody>
      </p:sp>
      <p:sp>
        <p:nvSpPr>
          <p:cNvPr id="4" name="Title 3">
            <a:extLst>
              <a:ext uri="{FF2B5EF4-FFF2-40B4-BE49-F238E27FC236}">
                <a16:creationId xmlns:a16="http://schemas.microsoft.com/office/drawing/2014/main" id="{A5B1C111-3232-4450-B157-85CD2C6626CF}"/>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09D2236E-BC43-4A63-B3AA-53ECB081535A}"/>
              </a:ext>
            </a:extLst>
          </p:cNvPr>
          <p:cNvSpPr>
            <a:spLocks noGrp="1"/>
          </p:cNvSpPr>
          <p:nvPr>
            <p:ph type="body" idx="10"/>
          </p:nvPr>
        </p:nvSpPr>
        <p:spPr/>
        <p:txBody>
          <a:bodyPr/>
          <a:lstStyle/>
          <a:p>
            <a:endParaRPr lang="en-GB"/>
          </a:p>
        </p:txBody>
      </p:sp>
      <p:sp>
        <p:nvSpPr>
          <p:cNvPr id="9" name="Content Placeholder 8">
            <a:extLst>
              <a:ext uri="{FF2B5EF4-FFF2-40B4-BE49-F238E27FC236}">
                <a16:creationId xmlns:a16="http://schemas.microsoft.com/office/drawing/2014/main" id="{707334EC-6FD2-45E4-860B-F365672B71BA}"/>
              </a:ext>
            </a:extLst>
          </p:cNvPr>
          <p:cNvSpPr>
            <a:spLocks noGrp="1"/>
          </p:cNvSpPr>
          <p:nvPr>
            <p:ph sz="half" idx="2"/>
          </p:nvPr>
        </p:nvSpPr>
        <p:spPr/>
        <p:txBody>
          <a:bodyPr/>
          <a:lstStyle/>
          <a:p>
            <a:endParaRPr lang="en-GB"/>
          </a:p>
        </p:txBody>
      </p:sp>
      <p:pic>
        <p:nvPicPr>
          <p:cNvPr id="3" name="Picture 2">
            <a:extLst>
              <a:ext uri="{FF2B5EF4-FFF2-40B4-BE49-F238E27FC236}">
                <a16:creationId xmlns:a16="http://schemas.microsoft.com/office/drawing/2014/main" id="{924B67C8-1648-4C66-BFE5-8CF6670515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08"/>
            <a:ext cx="9144000" cy="5109484"/>
          </a:xfrm>
          <a:prstGeom prst="rect">
            <a:avLst/>
          </a:prstGeom>
        </p:spPr>
      </p:pic>
    </p:spTree>
    <p:extLst>
      <p:ext uri="{BB962C8B-B14F-4D97-AF65-F5344CB8AC3E}">
        <p14:creationId xmlns:p14="http://schemas.microsoft.com/office/powerpoint/2010/main" val="52322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23900-631C-4F53-9C18-6E80DCD64AEA}"/>
              </a:ext>
            </a:extLst>
          </p:cNvPr>
          <p:cNvSpPr>
            <a:spLocks noGrp="1"/>
          </p:cNvSpPr>
          <p:nvPr>
            <p:ph sz="half" idx="1"/>
          </p:nvPr>
        </p:nvSpPr>
        <p:spPr/>
        <p:txBody>
          <a:bodyPr/>
          <a:lstStyle/>
          <a:p>
            <a:endParaRPr lang="en-GB"/>
          </a:p>
        </p:txBody>
      </p:sp>
      <p:sp>
        <p:nvSpPr>
          <p:cNvPr id="4" name="Title 3">
            <a:extLst>
              <a:ext uri="{FF2B5EF4-FFF2-40B4-BE49-F238E27FC236}">
                <a16:creationId xmlns:a16="http://schemas.microsoft.com/office/drawing/2014/main" id="{A5B1C111-3232-4450-B157-85CD2C6626CF}"/>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09D2236E-BC43-4A63-B3AA-53ECB081535A}"/>
              </a:ext>
            </a:extLst>
          </p:cNvPr>
          <p:cNvSpPr>
            <a:spLocks noGrp="1"/>
          </p:cNvSpPr>
          <p:nvPr>
            <p:ph type="body" idx="10"/>
          </p:nvPr>
        </p:nvSpPr>
        <p:spPr/>
        <p:txBody>
          <a:bodyPr/>
          <a:lstStyle/>
          <a:p>
            <a:endParaRPr lang="en-GB"/>
          </a:p>
        </p:txBody>
      </p:sp>
      <p:sp>
        <p:nvSpPr>
          <p:cNvPr id="9" name="Content Placeholder 8">
            <a:extLst>
              <a:ext uri="{FF2B5EF4-FFF2-40B4-BE49-F238E27FC236}">
                <a16:creationId xmlns:a16="http://schemas.microsoft.com/office/drawing/2014/main" id="{707334EC-6FD2-45E4-860B-F365672B71BA}"/>
              </a:ext>
            </a:extLst>
          </p:cNvPr>
          <p:cNvSpPr>
            <a:spLocks noGrp="1"/>
          </p:cNvSpPr>
          <p:nvPr>
            <p:ph sz="half" idx="2"/>
          </p:nvPr>
        </p:nvSpPr>
        <p:spPr/>
        <p:txBody>
          <a:bodyPr/>
          <a:lstStyle/>
          <a:p>
            <a:endParaRPr lang="en-GB"/>
          </a:p>
        </p:txBody>
      </p:sp>
      <p:pic>
        <p:nvPicPr>
          <p:cNvPr id="7" name="Picture 6">
            <a:extLst>
              <a:ext uri="{FF2B5EF4-FFF2-40B4-BE49-F238E27FC236}">
                <a16:creationId xmlns:a16="http://schemas.microsoft.com/office/drawing/2014/main" id="{511ECC2B-F28E-406F-A661-F5A2A750C5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4137" y="437512"/>
            <a:ext cx="3902734" cy="2203409"/>
          </a:xfrm>
          <a:prstGeom prst="rect">
            <a:avLst/>
          </a:prstGeom>
        </p:spPr>
      </p:pic>
      <p:pic>
        <p:nvPicPr>
          <p:cNvPr id="8" name="Picture 7">
            <a:extLst>
              <a:ext uri="{FF2B5EF4-FFF2-40B4-BE49-F238E27FC236}">
                <a16:creationId xmlns:a16="http://schemas.microsoft.com/office/drawing/2014/main" id="{7C4B73E7-5ABB-490E-9E77-E7C538A131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4137" y="2640921"/>
            <a:ext cx="3990193" cy="2328795"/>
          </a:xfrm>
          <a:prstGeom prst="rect">
            <a:avLst/>
          </a:prstGeom>
        </p:spPr>
      </p:pic>
      <p:pic>
        <p:nvPicPr>
          <p:cNvPr id="10" name="Picture 9">
            <a:extLst>
              <a:ext uri="{FF2B5EF4-FFF2-40B4-BE49-F238E27FC236}">
                <a16:creationId xmlns:a16="http://schemas.microsoft.com/office/drawing/2014/main" id="{F8410977-A235-4DC1-B069-CBE0D74A58A3}"/>
              </a:ext>
            </a:extLst>
          </p:cNvPr>
          <p:cNvPicPr>
            <a:picLocks noChangeAspect="1"/>
          </p:cNvPicPr>
          <p:nvPr/>
        </p:nvPicPr>
        <p:blipFill>
          <a:blip r:embed="rId4"/>
          <a:stretch>
            <a:fillRect/>
          </a:stretch>
        </p:blipFill>
        <p:spPr>
          <a:xfrm>
            <a:off x="111254" y="28575"/>
            <a:ext cx="3637085" cy="5143500"/>
          </a:xfrm>
          <a:prstGeom prst="rect">
            <a:avLst/>
          </a:prstGeom>
        </p:spPr>
      </p:pic>
    </p:spTree>
    <p:extLst>
      <p:ext uri="{BB962C8B-B14F-4D97-AF65-F5344CB8AC3E}">
        <p14:creationId xmlns:p14="http://schemas.microsoft.com/office/powerpoint/2010/main" val="919675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Strapping – </a:t>
            </a:r>
            <a:r>
              <a:rPr lang="en-GB" dirty="0" err="1"/>
              <a:t>Kolox</a:t>
            </a:r>
            <a:endParaRPr lang="en-NL" dirty="0"/>
          </a:p>
        </p:txBody>
      </p:sp>
      <p:grpSp>
        <p:nvGrpSpPr>
          <p:cNvPr id="60" name="Group 59">
            <a:extLst>
              <a:ext uri="{FF2B5EF4-FFF2-40B4-BE49-F238E27FC236}">
                <a16:creationId xmlns:a16="http://schemas.microsoft.com/office/drawing/2014/main" id="{004E0F82-412A-4F38-AB85-CAFE6F367115}"/>
              </a:ext>
            </a:extLst>
          </p:cNvPr>
          <p:cNvGrpSpPr/>
          <p:nvPr/>
        </p:nvGrpSpPr>
        <p:grpSpPr>
          <a:xfrm>
            <a:off x="665714" y="2148879"/>
            <a:ext cx="312988" cy="502709"/>
            <a:chOff x="2868122" y="3915784"/>
            <a:chExt cx="532010" cy="952945"/>
          </a:xfrm>
        </p:grpSpPr>
        <p:sp>
          <p:nvSpPr>
            <p:cNvPr id="61" name="Rectangle: Rounded Corners 60">
              <a:extLst>
                <a:ext uri="{FF2B5EF4-FFF2-40B4-BE49-F238E27FC236}">
                  <a16:creationId xmlns:a16="http://schemas.microsoft.com/office/drawing/2014/main" id="{37B76227-5839-4041-B60F-D344590D9C0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01BF068C-316D-42D2-939E-45685366C69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987F0625-0F42-43A1-A71E-02290C8EDA0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4462623-105C-49B9-9C20-F7CA9C04CE9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86" name="Picture 7" descr="LS505-7">
            <a:extLst>
              <a:ext uri="{FF2B5EF4-FFF2-40B4-BE49-F238E27FC236}">
                <a16:creationId xmlns:a16="http://schemas.microsoft.com/office/drawing/2014/main" id="{5DE01C47-3BC7-49BD-A13A-904AFC0125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7942" y="987155"/>
            <a:ext cx="565304"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Rectangle 187">
            <a:extLst>
              <a:ext uri="{FF2B5EF4-FFF2-40B4-BE49-F238E27FC236}">
                <a16:creationId xmlns:a16="http://schemas.microsoft.com/office/drawing/2014/main" id="{4752D2DF-E384-47DC-A0A9-4FF02D690355}"/>
              </a:ext>
            </a:extLst>
          </p:cNvPr>
          <p:cNvSpPr/>
          <p:nvPr/>
        </p:nvSpPr>
        <p:spPr>
          <a:xfrm>
            <a:off x="2953699" y="1029709"/>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A83BB5DC-AD86-4F13-987E-62A2B04E2434}"/>
              </a:ext>
            </a:extLst>
          </p:cNvPr>
          <p:cNvCxnSpPr>
            <a:cxnSpLocks/>
          </p:cNvCxnSpPr>
          <p:nvPr/>
        </p:nvCxnSpPr>
        <p:spPr>
          <a:xfrm flipV="1">
            <a:off x="3082426" y="1094559"/>
            <a:ext cx="3454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6A8F63A3-21C4-454E-9BB0-41D16D8C209A}"/>
              </a:ext>
            </a:extLst>
          </p:cNvPr>
          <p:cNvSpPr txBox="1"/>
          <p:nvPr/>
        </p:nvSpPr>
        <p:spPr>
          <a:xfrm>
            <a:off x="2623287" y="898500"/>
            <a:ext cx="247554" cy="369332"/>
          </a:xfrm>
          <a:prstGeom prst="rect">
            <a:avLst/>
          </a:prstGeom>
          <a:noFill/>
        </p:spPr>
        <p:txBody>
          <a:bodyPr wrap="square" rtlCol="0">
            <a:spAutoFit/>
          </a:bodyPr>
          <a:lstStyle/>
          <a:p>
            <a:r>
              <a:rPr lang="en-GB" dirty="0"/>
              <a:t>=</a:t>
            </a:r>
          </a:p>
        </p:txBody>
      </p:sp>
      <p:sp>
        <p:nvSpPr>
          <p:cNvPr id="3" name="TextBox 2">
            <a:extLst>
              <a:ext uri="{FF2B5EF4-FFF2-40B4-BE49-F238E27FC236}">
                <a16:creationId xmlns:a16="http://schemas.microsoft.com/office/drawing/2014/main" id="{FE855739-4712-445C-9735-F8571AEB279F}"/>
              </a:ext>
            </a:extLst>
          </p:cNvPr>
          <p:cNvSpPr txBox="1"/>
          <p:nvPr/>
        </p:nvSpPr>
        <p:spPr>
          <a:xfrm>
            <a:off x="1421941" y="3338728"/>
            <a:ext cx="6054635"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No straps are required</a:t>
            </a:r>
          </a:p>
        </p:txBody>
      </p:sp>
      <p:grpSp>
        <p:nvGrpSpPr>
          <p:cNvPr id="240" name="Group 239">
            <a:extLst>
              <a:ext uri="{FF2B5EF4-FFF2-40B4-BE49-F238E27FC236}">
                <a16:creationId xmlns:a16="http://schemas.microsoft.com/office/drawing/2014/main" id="{4E41EE0C-B758-452E-93B7-604A24AD6234}"/>
              </a:ext>
            </a:extLst>
          </p:cNvPr>
          <p:cNvGrpSpPr/>
          <p:nvPr/>
        </p:nvGrpSpPr>
        <p:grpSpPr>
          <a:xfrm>
            <a:off x="568900" y="1571710"/>
            <a:ext cx="5488720" cy="1584325"/>
            <a:chOff x="5039585" y="1859977"/>
            <a:chExt cx="3816350" cy="1584325"/>
          </a:xfrm>
        </p:grpSpPr>
        <p:grpSp>
          <p:nvGrpSpPr>
            <p:cNvPr id="241" name="Group 23">
              <a:extLst>
                <a:ext uri="{FF2B5EF4-FFF2-40B4-BE49-F238E27FC236}">
                  <a16:creationId xmlns:a16="http://schemas.microsoft.com/office/drawing/2014/main" id="{F1F2978C-0A00-4310-8254-03938E5C0751}"/>
                </a:ext>
              </a:extLst>
            </p:cNvPr>
            <p:cNvGrpSpPr>
              <a:grpSpLocks/>
            </p:cNvGrpSpPr>
            <p:nvPr/>
          </p:nvGrpSpPr>
          <p:grpSpPr bwMode="auto">
            <a:xfrm>
              <a:off x="5039585" y="1859977"/>
              <a:ext cx="3816350" cy="1584325"/>
              <a:chOff x="0" y="2840"/>
              <a:chExt cx="3515" cy="1480"/>
            </a:xfrm>
          </p:grpSpPr>
          <p:sp>
            <p:nvSpPr>
              <p:cNvPr id="245" name="Rectangle 14">
                <a:extLst>
                  <a:ext uri="{FF2B5EF4-FFF2-40B4-BE49-F238E27FC236}">
                    <a16:creationId xmlns:a16="http://schemas.microsoft.com/office/drawing/2014/main" id="{53F4972D-9C6E-474F-9BA7-588E6BFD06E9}"/>
                  </a:ext>
                </a:extLst>
              </p:cNvPr>
              <p:cNvSpPr>
                <a:spLocks noChangeArrowheads="1"/>
              </p:cNvSpPr>
              <p:nvPr/>
            </p:nvSpPr>
            <p:spPr bwMode="auto">
              <a:xfrm>
                <a:off x="0" y="3849"/>
                <a:ext cx="3515" cy="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6" name="Rectangle 15">
                <a:extLst>
                  <a:ext uri="{FF2B5EF4-FFF2-40B4-BE49-F238E27FC236}">
                    <a16:creationId xmlns:a16="http://schemas.microsoft.com/office/drawing/2014/main" id="{1E8F7B39-4E77-4365-95A2-226818C08787}"/>
                  </a:ext>
                </a:extLst>
              </p:cNvPr>
              <p:cNvSpPr>
                <a:spLocks noChangeArrowheads="1"/>
              </p:cNvSpPr>
              <p:nvPr/>
            </p:nvSpPr>
            <p:spPr bwMode="auto">
              <a:xfrm>
                <a:off x="6" y="2840"/>
                <a:ext cx="56" cy="100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7" name="AutoShape 20">
                <a:extLst>
                  <a:ext uri="{FF2B5EF4-FFF2-40B4-BE49-F238E27FC236}">
                    <a16:creationId xmlns:a16="http://schemas.microsoft.com/office/drawing/2014/main" id="{11121384-DE15-4617-B7BF-C86E8F374E62}"/>
                  </a:ext>
                </a:extLst>
              </p:cNvPr>
              <p:cNvSpPr>
                <a:spLocks noChangeArrowheads="1"/>
              </p:cNvSpPr>
              <p:nvPr/>
            </p:nvSpPr>
            <p:spPr bwMode="auto">
              <a:xfrm>
                <a:off x="235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AutoShape 21">
                <a:extLst>
                  <a:ext uri="{FF2B5EF4-FFF2-40B4-BE49-F238E27FC236}">
                    <a16:creationId xmlns:a16="http://schemas.microsoft.com/office/drawing/2014/main" id="{7176C324-65B6-4334-868D-2E87045B5FC4}"/>
                  </a:ext>
                </a:extLst>
              </p:cNvPr>
              <p:cNvSpPr>
                <a:spLocks noChangeArrowheads="1"/>
              </p:cNvSpPr>
              <p:nvPr/>
            </p:nvSpPr>
            <p:spPr bwMode="auto">
              <a:xfrm>
                <a:off x="186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AutoShape 22">
                <a:extLst>
                  <a:ext uri="{FF2B5EF4-FFF2-40B4-BE49-F238E27FC236}">
                    <a16:creationId xmlns:a16="http://schemas.microsoft.com/office/drawing/2014/main" id="{F7170FFE-5179-44EE-9C71-98DE5DD5BB28}"/>
                  </a:ext>
                </a:extLst>
              </p:cNvPr>
              <p:cNvSpPr>
                <a:spLocks noChangeArrowheads="1"/>
              </p:cNvSpPr>
              <p:nvPr/>
            </p:nvSpPr>
            <p:spPr bwMode="auto">
              <a:xfrm>
                <a:off x="2855"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242" name="Straight Connector 241">
              <a:extLst>
                <a:ext uri="{FF2B5EF4-FFF2-40B4-BE49-F238E27FC236}">
                  <a16:creationId xmlns:a16="http://schemas.microsoft.com/office/drawing/2014/main" id="{D7EF5D2F-930F-4668-915D-CADE9D046441}"/>
                </a:ext>
              </a:extLst>
            </p:cNvPr>
            <p:cNvCxnSpPr>
              <a:stCxn id="246" idx="0"/>
            </p:cNvCxnSpPr>
            <p:nvPr/>
          </p:nvCxnSpPr>
          <p:spPr>
            <a:xfrm>
              <a:off x="5076500" y="1859977"/>
              <a:ext cx="377943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92E240A-FCEE-4996-8A64-D3DB7447B6E2}"/>
                </a:ext>
              </a:extLst>
            </p:cNvPr>
            <p:cNvCxnSpPr>
              <a:stCxn id="245" idx="3"/>
            </p:cNvCxnSpPr>
            <p:nvPr/>
          </p:nvCxnSpPr>
          <p:spPr>
            <a:xfrm flipV="1">
              <a:off x="8855935" y="1859977"/>
              <a:ext cx="0" cy="10999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4" name="Rectangle 243">
              <a:extLst>
                <a:ext uri="{FF2B5EF4-FFF2-40B4-BE49-F238E27FC236}">
                  <a16:creationId xmlns:a16="http://schemas.microsoft.com/office/drawing/2014/main" id="{B2597612-325E-44C1-9A4C-956F836BD4B4}"/>
                </a:ext>
              </a:extLst>
            </p:cNvPr>
            <p:cNvSpPr/>
            <p:nvPr/>
          </p:nvSpPr>
          <p:spPr>
            <a:xfrm>
              <a:off x="5727977" y="2997764"/>
              <a:ext cx="45719" cy="446538"/>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01BF3354-2485-419E-99E7-2E73EA9A78D7}"/>
              </a:ext>
            </a:extLst>
          </p:cNvPr>
          <p:cNvGrpSpPr/>
          <p:nvPr/>
        </p:nvGrpSpPr>
        <p:grpSpPr>
          <a:xfrm>
            <a:off x="980162" y="2148879"/>
            <a:ext cx="312988" cy="502709"/>
            <a:chOff x="2868122" y="3915784"/>
            <a:chExt cx="532010" cy="952945"/>
          </a:xfrm>
        </p:grpSpPr>
        <p:sp>
          <p:nvSpPr>
            <p:cNvPr id="341" name="Rectangle: Rounded Corners 340">
              <a:extLst>
                <a:ext uri="{FF2B5EF4-FFF2-40B4-BE49-F238E27FC236}">
                  <a16:creationId xmlns:a16="http://schemas.microsoft.com/office/drawing/2014/main" id="{3D887DA8-F88D-43DB-85B4-E9E976DBBCD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2" name="Rectangle: Rounded Corners 341">
              <a:extLst>
                <a:ext uri="{FF2B5EF4-FFF2-40B4-BE49-F238E27FC236}">
                  <a16:creationId xmlns:a16="http://schemas.microsoft.com/office/drawing/2014/main" id="{7D828151-2ABE-43D6-9392-08071BD6018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3" name="Rectangle: Rounded Corners 342">
              <a:extLst>
                <a:ext uri="{FF2B5EF4-FFF2-40B4-BE49-F238E27FC236}">
                  <a16:creationId xmlns:a16="http://schemas.microsoft.com/office/drawing/2014/main" id="{AEC3FE9C-586F-473B-A9DD-1EA5F805EB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4C2DB650-4D87-40A2-B0DC-4F0D0375F3CB}"/>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45" name="Group 344">
            <a:extLst>
              <a:ext uri="{FF2B5EF4-FFF2-40B4-BE49-F238E27FC236}">
                <a16:creationId xmlns:a16="http://schemas.microsoft.com/office/drawing/2014/main" id="{EE64ACCB-E831-451E-AB06-412BC0843225}"/>
              </a:ext>
            </a:extLst>
          </p:cNvPr>
          <p:cNvGrpSpPr/>
          <p:nvPr/>
        </p:nvGrpSpPr>
        <p:grpSpPr>
          <a:xfrm>
            <a:off x="1293677" y="2148879"/>
            <a:ext cx="312988" cy="502709"/>
            <a:chOff x="2868122" y="3915784"/>
            <a:chExt cx="532010" cy="952945"/>
          </a:xfrm>
        </p:grpSpPr>
        <p:sp>
          <p:nvSpPr>
            <p:cNvPr id="346" name="Rectangle: Rounded Corners 345">
              <a:extLst>
                <a:ext uri="{FF2B5EF4-FFF2-40B4-BE49-F238E27FC236}">
                  <a16:creationId xmlns:a16="http://schemas.microsoft.com/office/drawing/2014/main" id="{5EA20F6F-D4DA-4F07-B499-5B2688F2A05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7" name="Rectangle: Rounded Corners 346">
              <a:extLst>
                <a:ext uri="{FF2B5EF4-FFF2-40B4-BE49-F238E27FC236}">
                  <a16:creationId xmlns:a16="http://schemas.microsoft.com/office/drawing/2014/main" id="{38876CB6-99F2-4A6D-BAB5-5890EFB2067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8" name="Rectangle: Rounded Corners 347">
              <a:extLst>
                <a:ext uri="{FF2B5EF4-FFF2-40B4-BE49-F238E27FC236}">
                  <a16:creationId xmlns:a16="http://schemas.microsoft.com/office/drawing/2014/main" id="{E9D8FB9A-4AA8-491B-80E4-18F0CE68BD5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96BF2F67-7CF1-4C61-BD6D-F52823445C5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0" name="Group 349">
            <a:extLst>
              <a:ext uri="{FF2B5EF4-FFF2-40B4-BE49-F238E27FC236}">
                <a16:creationId xmlns:a16="http://schemas.microsoft.com/office/drawing/2014/main" id="{9C665E63-321B-4101-A6D7-A4321873BDC1}"/>
              </a:ext>
            </a:extLst>
          </p:cNvPr>
          <p:cNvGrpSpPr/>
          <p:nvPr/>
        </p:nvGrpSpPr>
        <p:grpSpPr>
          <a:xfrm>
            <a:off x="1609503" y="2148879"/>
            <a:ext cx="312988" cy="502709"/>
            <a:chOff x="2868122" y="3915784"/>
            <a:chExt cx="532010" cy="952945"/>
          </a:xfrm>
        </p:grpSpPr>
        <p:sp>
          <p:nvSpPr>
            <p:cNvPr id="351" name="Rectangle: Rounded Corners 350">
              <a:extLst>
                <a:ext uri="{FF2B5EF4-FFF2-40B4-BE49-F238E27FC236}">
                  <a16:creationId xmlns:a16="http://schemas.microsoft.com/office/drawing/2014/main" id="{DD59BF1E-4329-4D51-B688-CD915CF4585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2" name="Rectangle: Rounded Corners 351">
              <a:extLst>
                <a:ext uri="{FF2B5EF4-FFF2-40B4-BE49-F238E27FC236}">
                  <a16:creationId xmlns:a16="http://schemas.microsoft.com/office/drawing/2014/main" id="{08D54DC9-8893-4B6C-B68A-8A5B33B42C6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3" name="Rectangle: Rounded Corners 352">
              <a:extLst>
                <a:ext uri="{FF2B5EF4-FFF2-40B4-BE49-F238E27FC236}">
                  <a16:creationId xmlns:a16="http://schemas.microsoft.com/office/drawing/2014/main" id="{C0842874-52C6-4CE6-B178-86A72EB607F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6E400C2D-75C9-4008-AE3F-C828C49043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5" name="Group 354">
            <a:extLst>
              <a:ext uri="{FF2B5EF4-FFF2-40B4-BE49-F238E27FC236}">
                <a16:creationId xmlns:a16="http://schemas.microsoft.com/office/drawing/2014/main" id="{0109DC42-C668-4B03-A4ED-478208016B60}"/>
              </a:ext>
            </a:extLst>
          </p:cNvPr>
          <p:cNvGrpSpPr/>
          <p:nvPr/>
        </p:nvGrpSpPr>
        <p:grpSpPr>
          <a:xfrm>
            <a:off x="1925762" y="2148879"/>
            <a:ext cx="312988" cy="502709"/>
            <a:chOff x="2868122" y="3915784"/>
            <a:chExt cx="532010" cy="952945"/>
          </a:xfrm>
        </p:grpSpPr>
        <p:sp>
          <p:nvSpPr>
            <p:cNvPr id="356" name="Rectangle: Rounded Corners 355">
              <a:extLst>
                <a:ext uri="{FF2B5EF4-FFF2-40B4-BE49-F238E27FC236}">
                  <a16:creationId xmlns:a16="http://schemas.microsoft.com/office/drawing/2014/main" id="{DDDE2CD3-3A73-4521-BE88-5AA498902E7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7" name="Rectangle: Rounded Corners 356">
              <a:extLst>
                <a:ext uri="{FF2B5EF4-FFF2-40B4-BE49-F238E27FC236}">
                  <a16:creationId xmlns:a16="http://schemas.microsoft.com/office/drawing/2014/main" id="{65266CD5-CA82-44FD-97EC-01E123D3CD3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8" name="Rectangle: Rounded Corners 357">
              <a:extLst>
                <a:ext uri="{FF2B5EF4-FFF2-40B4-BE49-F238E27FC236}">
                  <a16:creationId xmlns:a16="http://schemas.microsoft.com/office/drawing/2014/main" id="{FB3C0578-8304-4309-B3D0-90DA6B913B8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884DF00F-A782-4E06-9F28-08CC0509EC9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0" name="Group 359">
            <a:extLst>
              <a:ext uri="{FF2B5EF4-FFF2-40B4-BE49-F238E27FC236}">
                <a16:creationId xmlns:a16="http://schemas.microsoft.com/office/drawing/2014/main" id="{C9A615D3-476C-480F-B57F-510929EECC76}"/>
              </a:ext>
            </a:extLst>
          </p:cNvPr>
          <p:cNvGrpSpPr/>
          <p:nvPr/>
        </p:nvGrpSpPr>
        <p:grpSpPr>
          <a:xfrm>
            <a:off x="2237372" y="2148879"/>
            <a:ext cx="312988" cy="502709"/>
            <a:chOff x="2868122" y="3915784"/>
            <a:chExt cx="532010" cy="952945"/>
          </a:xfrm>
        </p:grpSpPr>
        <p:sp>
          <p:nvSpPr>
            <p:cNvPr id="361" name="Rectangle: Rounded Corners 360">
              <a:extLst>
                <a:ext uri="{FF2B5EF4-FFF2-40B4-BE49-F238E27FC236}">
                  <a16:creationId xmlns:a16="http://schemas.microsoft.com/office/drawing/2014/main" id="{21CE6AF8-6BBC-43A4-B80F-1521627A17E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2" name="Rectangle: Rounded Corners 361">
              <a:extLst>
                <a:ext uri="{FF2B5EF4-FFF2-40B4-BE49-F238E27FC236}">
                  <a16:creationId xmlns:a16="http://schemas.microsoft.com/office/drawing/2014/main" id="{A7F13F2B-ACC3-469B-967A-CA562BF9A83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3" name="Rectangle: Rounded Corners 362">
              <a:extLst>
                <a:ext uri="{FF2B5EF4-FFF2-40B4-BE49-F238E27FC236}">
                  <a16:creationId xmlns:a16="http://schemas.microsoft.com/office/drawing/2014/main" id="{BB5BBB23-4D10-499C-97D9-3CB63747442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6B308295-BED1-49D5-9CA3-7B3E9770B48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5" name="Group 364">
            <a:extLst>
              <a:ext uri="{FF2B5EF4-FFF2-40B4-BE49-F238E27FC236}">
                <a16:creationId xmlns:a16="http://schemas.microsoft.com/office/drawing/2014/main" id="{0178F81C-0B64-44F6-9CE6-6591394F6DCA}"/>
              </a:ext>
            </a:extLst>
          </p:cNvPr>
          <p:cNvGrpSpPr/>
          <p:nvPr/>
        </p:nvGrpSpPr>
        <p:grpSpPr>
          <a:xfrm>
            <a:off x="2556563" y="2148879"/>
            <a:ext cx="312988" cy="502709"/>
            <a:chOff x="2868122" y="3915784"/>
            <a:chExt cx="532010" cy="952945"/>
          </a:xfrm>
        </p:grpSpPr>
        <p:sp>
          <p:nvSpPr>
            <p:cNvPr id="366" name="Rectangle: Rounded Corners 365">
              <a:extLst>
                <a:ext uri="{FF2B5EF4-FFF2-40B4-BE49-F238E27FC236}">
                  <a16:creationId xmlns:a16="http://schemas.microsoft.com/office/drawing/2014/main" id="{D6D651B1-94E4-439E-80F3-18E19F233F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7" name="Rectangle: Rounded Corners 366">
              <a:extLst>
                <a:ext uri="{FF2B5EF4-FFF2-40B4-BE49-F238E27FC236}">
                  <a16:creationId xmlns:a16="http://schemas.microsoft.com/office/drawing/2014/main" id="{2BA37680-5FCD-472F-A98C-B52A62AD620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8" name="Rectangle: Rounded Corners 367">
              <a:extLst>
                <a:ext uri="{FF2B5EF4-FFF2-40B4-BE49-F238E27FC236}">
                  <a16:creationId xmlns:a16="http://schemas.microsoft.com/office/drawing/2014/main" id="{265D026F-CAFD-4AB1-8D67-9261E008FEB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3322CE3C-4880-42BD-930B-77D66948B760}"/>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0" name="Group 369">
            <a:extLst>
              <a:ext uri="{FF2B5EF4-FFF2-40B4-BE49-F238E27FC236}">
                <a16:creationId xmlns:a16="http://schemas.microsoft.com/office/drawing/2014/main" id="{08711FE0-D30B-413D-8025-68054F3D5AB9}"/>
              </a:ext>
            </a:extLst>
          </p:cNvPr>
          <p:cNvGrpSpPr/>
          <p:nvPr/>
        </p:nvGrpSpPr>
        <p:grpSpPr>
          <a:xfrm>
            <a:off x="2866713" y="2148879"/>
            <a:ext cx="312988" cy="502709"/>
            <a:chOff x="2868122" y="3915784"/>
            <a:chExt cx="532010" cy="952945"/>
          </a:xfrm>
        </p:grpSpPr>
        <p:sp>
          <p:nvSpPr>
            <p:cNvPr id="371" name="Rectangle: Rounded Corners 370">
              <a:extLst>
                <a:ext uri="{FF2B5EF4-FFF2-40B4-BE49-F238E27FC236}">
                  <a16:creationId xmlns:a16="http://schemas.microsoft.com/office/drawing/2014/main" id="{475332DB-3C04-4FDB-8F8F-45F109180AD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2" name="Rectangle: Rounded Corners 371">
              <a:extLst>
                <a:ext uri="{FF2B5EF4-FFF2-40B4-BE49-F238E27FC236}">
                  <a16:creationId xmlns:a16="http://schemas.microsoft.com/office/drawing/2014/main" id="{3AA121A8-3796-4D4C-BD10-A54E09260A1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3" name="Rectangle: Rounded Corners 372">
              <a:extLst>
                <a:ext uri="{FF2B5EF4-FFF2-40B4-BE49-F238E27FC236}">
                  <a16:creationId xmlns:a16="http://schemas.microsoft.com/office/drawing/2014/main" id="{0196544F-9661-4816-8C2B-E0F2AF68610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9DC955A2-E7C2-462D-9923-76CD87328FA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5" name="Group 374">
            <a:extLst>
              <a:ext uri="{FF2B5EF4-FFF2-40B4-BE49-F238E27FC236}">
                <a16:creationId xmlns:a16="http://schemas.microsoft.com/office/drawing/2014/main" id="{408E6F74-70AC-4B33-AC1C-80EB2681AA95}"/>
              </a:ext>
            </a:extLst>
          </p:cNvPr>
          <p:cNvGrpSpPr/>
          <p:nvPr/>
        </p:nvGrpSpPr>
        <p:grpSpPr>
          <a:xfrm>
            <a:off x="3180397" y="2148879"/>
            <a:ext cx="312988" cy="502709"/>
            <a:chOff x="2868122" y="3915784"/>
            <a:chExt cx="532010" cy="952945"/>
          </a:xfrm>
        </p:grpSpPr>
        <p:sp>
          <p:nvSpPr>
            <p:cNvPr id="376" name="Rectangle: Rounded Corners 375">
              <a:extLst>
                <a:ext uri="{FF2B5EF4-FFF2-40B4-BE49-F238E27FC236}">
                  <a16:creationId xmlns:a16="http://schemas.microsoft.com/office/drawing/2014/main" id="{442BD9CA-24A7-4483-9D13-E8FF6F89A47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7" name="Rectangle: Rounded Corners 376">
              <a:extLst>
                <a:ext uri="{FF2B5EF4-FFF2-40B4-BE49-F238E27FC236}">
                  <a16:creationId xmlns:a16="http://schemas.microsoft.com/office/drawing/2014/main" id="{2EDAB375-7E48-4CE7-844F-380467F0D2B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8" name="Rectangle: Rounded Corners 377">
              <a:extLst>
                <a:ext uri="{FF2B5EF4-FFF2-40B4-BE49-F238E27FC236}">
                  <a16:creationId xmlns:a16="http://schemas.microsoft.com/office/drawing/2014/main" id="{F9973D78-A557-4BDC-9C27-D2ED8544125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9" name="Rectangle 378">
              <a:extLst>
                <a:ext uri="{FF2B5EF4-FFF2-40B4-BE49-F238E27FC236}">
                  <a16:creationId xmlns:a16="http://schemas.microsoft.com/office/drawing/2014/main" id="{B3567D12-35C8-477C-8C49-714EE55E603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0" name="Group 379">
            <a:extLst>
              <a:ext uri="{FF2B5EF4-FFF2-40B4-BE49-F238E27FC236}">
                <a16:creationId xmlns:a16="http://schemas.microsoft.com/office/drawing/2014/main" id="{9706CB56-6BF9-483D-B618-96A6FFF75494}"/>
              </a:ext>
            </a:extLst>
          </p:cNvPr>
          <p:cNvGrpSpPr/>
          <p:nvPr/>
        </p:nvGrpSpPr>
        <p:grpSpPr>
          <a:xfrm>
            <a:off x="3492007" y="2148879"/>
            <a:ext cx="312988" cy="502709"/>
            <a:chOff x="2868122" y="3915784"/>
            <a:chExt cx="532010" cy="952945"/>
          </a:xfrm>
        </p:grpSpPr>
        <p:sp>
          <p:nvSpPr>
            <p:cNvPr id="381" name="Rectangle: Rounded Corners 380">
              <a:extLst>
                <a:ext uri="{FF2B5EF4-FFF2-40B4-BE49-F238E27FC236}">
                  <a16:creationId xmlns:a16="http://schemas.microsoft.com/office/drawing/2014/main" id="{795B73B0-A426-4155-809B-75F8B52F231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2" name="Rectangle: Rounded Corners 381">
              <a:extLst>
                <a:ext uri="{FF2B5EF4-FFF2-40B4-BE49-F238E27FC236}">
                  <a16:creationId xmlns:a16="http://schemas.microsoft.com/office/drawing/2014/main" id="{EDFAAC5E-B2D4-4C92-8F2F-44D5DEDF8A4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3" name="Rectangle: Rounded Corners 382">
              <a:extLst>
                <a:ext uri="{FF2B5EF4-FFF2-40B4-BE49-F238E27FC236}">
                  <a16:creationId xmlns:a16="http://schemas.microsoft.com/office/drawing/2014/main" id="{029492BA-4E06-4153-81F0-A80F144C996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210E7BB0-6277-48C8-BF6D-B76D05170B9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5" name="Group 384">
            <a:extLst>
              <a:ext uri="{FF2B5EF4-FFF2-40B4-BE49-F238E27FC236}">
                <a16:creationId xmlns:a16="http://schemas.microsoft.com/office/drawing/2014/main" id="{799FED8C-7858-49D3-AB3A-6AFEEFA1517A}"/>
              </a:ext>
            </a:extLst>
          </p:cNvPr>
          <p:cNvGrpSpPr/>
          <p:nvPr/>
        </p:nvGrpSpPr>
        <p:grpSpPr>
          <a:xfrm>
            <a:off x="3808360" y="2148879"/>
            <a:ext cx="312988" cy="502709"/>
            <a:chOff x="2868122" y="3915784"/>
            <a:chExt cx="532010" cy="952945"/>
          </a:xfrm>
        </p:grpSpPr>
        <p:sp>
          <p:nvSpPr>
            <p:cNvPr id="386" name="Rectangle: Rounded Corners 385">
              <a:extLst>
                <a:ext uri="{FF2B5EF4-FFF2-40B4-BE49-F238E27FC236}">
                  <a16:creationId xmlns:a16="http://schemas.microsoft.com/office/drawing/2014/main" id="{93CE732E-86A0-4286-BCD4-4B7B0A13C20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7" name="Rectangle: Rounded Corners 386">
              <a:extLst>
                <a:ext uri="{FF2B5EF4-FFF2-40B4-BE49-F238E27FC236}">
                  <a16:creationId xmlns:a16="http://schemas.microsoft.com/office/drawing/2014/main" id="{A2709D51-982A-424A-A991-E35505F95A3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8" name="Rectangle: Rounded Corners 387">
              <a:extLst>
                <a:ext uri="{FF2B5EF4-FFF2-40B4-BE49-F238E27FC236}">
                  <a16:creationId xmlns:a16="http://schemas.microsoft.com/office/drawing/2014/main" id="{37FF98CD-FFC0-4A06-8662-93F5154EC2C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9" name="Rectangle 388">
              <a:extLst>
                <a:ext uri="{FF2B5EF4-FFF2-40B4-BE49-F238E27FC236}">
                  <a16:creationId xmlns:a16="http://schemas.microsoft.com/office/drawing/2014/main" id="{31240773-70D4-4191-A17E-30E2140D2DC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0" name="Group 389">
            <a:extLst>
              <a:ext uri="{FF2B5EF4-FFF2-40B4-BE49-F238E27FC236}">
                <a16:creationId xmlns:a16="http://schemas.microsoft.com/office/drawing/2014/main" id="{F6513AAA-CAAD-4C54-A29F-4CD2DF4C3EAA}"/>
              </a:ext>
            </a:extLst>
          </p:cNvPr>
          <p:cNvGrpSpPr/>
          <p:nvPr/>
        </p:nvGrpSpPr>
        <p:grpSpPr>
          <a:xfrm>
            <a:off x="4121348" y="2148879"/>
            <a:ext cx="312988" cy="502709"/>
            <a:chOff x="2868122" y="3915784"/>
            <a:chExt cx="532010" cy="952945"/>
          </a:xfrm>
        </p:grpSpPr>
        <p:sp>
          <p:nvSpPr>
            <p:cNvPr id="391" name="Rectangle: Rounded Corners 390">
              <a:extLst>
                <a:ext uri="{FF2B5EF4-FFF2-40B4-BE49-F238E27FC236}">
                  <a16:creationId xmlns:a16="http://schemas.microsoft.com/office/drawing/2014/main" id="{776FED61-1602-4B46-BAF1-51D9A95AFF0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2" name="Rectangle: Rounded Corners 391">
              <a:extLst>
                <a:ext uri="{FF2B5EF4-FFF2-40B4-BE49-F238E27FC236}">
                  <a16:creationId xmlns:a16="http://schemas.microsoft.com/office/drawing/2014/main" id="{6E0302D8-0A79-44E6-A820-4808E805B7F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3" name="Rectangle: Rounded Corners 392">
              <a:extLst>
                <a:ext uri="{FF2B5EF4-FFF2-40B4-BE49-F238E27FC236}">
                  <a16:creationId xmlns:a16="http://schemas.microsoft.com/office/drawing/2014/main" id="{C33FD214-06B7-47FA-9CCF-DCB75754A8C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4" name="Rectangle 393">
              <a:extLst>
                <a:ext uri="{FF2B5EF4-FFF2-40B4-BE49-F238E27FC236}">
                  <a16:creationId xmlns:a16="http://schemas.microsoft.com/office/drawing/2014/main" id="{6C02F886-4267-4BC5-9D27-3D7EB882C05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5" name="Group 394">
            <a:extLst>
              <a:ext uri="{FF2B5EF4-FFF2-40B4-BE49-F238E27FC236}">
                <a16:creationId xmlns:a16="http://schemas.microsoft.com/office/drawing/2014/main" id="{6C5A911B-C0E3-4DEA-A0AF-BE95F4B9E42D}"/>
              </a:ext>
            </a:extLst>
          </p:cNvPr>
          <p:cNvGrpSpPr/>
          <p:nvPr/>
        </p:nvGrpSpPr>
        <p:grpSpPr>
          <a:xfrm>
            <a:off x="4434336" y="2148879"/>
            <a:ext cx="312988" cy="502709"/>
            <a:chOff x="2868122" y="3915784"/>
            <a:chExt cx="532010" cy="952945"/>
          </a:xfrm>
        </p:grpSpPr>
        <p:sp>
          <p:nvSpPr>
            <p:cNvPr id="396" name="Rectangle: Rounded Corners 395">
              <a:extLst>
                <a:ext uri="{FF2B5EF4-FFF2-40B4-BE49-F238E27FC236}">
                  <a16:creationId xmlns:a16="http://schemas.microsoft.com/office/drawing/2014/main" id="{9CA0C51C-617B-429E-A978-A669733B966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7" name="Rectangle: Rounded Corners 396">
              <a:extLst>
                <a:ext uri="{FF2B5EF4-FFF2-40B4-BE49-F238E27FC236}">
                  <a16:creationId xmlns:a16="http://schemas.microsoft.com/office/drawing/2014/main" id="{79B80535-A6E0-4679-B447-E940E137AD94}"/>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8" name="Rectangle: Rounded Corners 397">
              <a:extLst>
                <a:ext uri="{FF2B5EF4-FFF2-40B4-BE49-F238E27FC236}">
                  <a16:creationId xmlns:a16="http://schemas.microsoft.com/office/drawing/2014/main" id="{3370F1AE-110D-4F5E-9AEC-0B3432EBF6B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9" name="Rectangle 398">
              <a:extLst>
                <a:ext uri="{FF2B5EF4-FFF2-40B4-BE49-F238E27FC236}">
                  <a16:creationId xmlns:a16="http://schemas.microsoft.com/office/drawing/2014/main" id="{324B5508-5164-4A5E-8751-322B7F03334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0" name="Group 399">
            <a:extLst>
              <a:ext uri="{FF2B5EF4-FFF2-40B4-BE49-F238E27FC236}">
                <a16:creationId xmlns:a16="http://schemas.microsoft.com/office/drawing/2014/main" id="{03A53183-18FB-4CDB-BEBD-4E95C52B1F64}"/>
              </a:ext>
            </a:extLst>
          </p:cNvPr>
          <p:cNvGrpSpPr/>
          <p:nvPr/>
        </p:nvGrpSpPr>
        <p:grpSpPr>
          <a:xfrm>
            <a:off x="4745946" y="2148879"/>
            <a:ext cx="312988" cy="502709"/>
            <a:chOff x="2868122" y="3915784"/>
            <a:chExt cx="532010" cy="952945"/>
          </a:xfrm>
        </p:grpSpPr>
        <p:sp>
          <p:nvSpPr>
            <p:cNvPr id="401" name="Rectangle: Rounded Corners 400">
              <a:extLst>
                <a:ext uri="{FF2B5EF4-FFF2-40B4-BE49-F238E27FC236}">
                  <a16:creationId xmlns:a16="http://schemas.microsoft.com/office/drawing/2014/main" id="{2294816B-C451-4960-91FC-7F18B99339E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2" name="Rectangle: Rounded Corners 401">
              <a:extLst>
                <a:ext uri="{FF2B5EF4-FFF2-40B4-BE49-F238E27FC236}">
                  <a16:creationId xmlns:a16="http://schemas.microsoft.com/office/drawing/2014/main" id="{199BBD3F-7B0A-4A51-8EEA-00800EFA7E4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3" name="Rectangle: Rounded Corners 402">
              <a:extLst>
                <a:ext uri="{FF2B5EF4-FFF2-40B4-BE49-F238E27FC236}">
                  <a16:creationId xmlns:a16="http://schemas.microsoft.com/office/drawing/2014/main" id="{82312B64-FBD9-4C28-82A6-2196C0A1E59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4" name="Rectangle 403">
              <a:extLst>
                <a:ext uri="{FF2B5EF4-FFF2-40B4-BE49-F238E27FC236}">
                  <a16:creationId xmlns:a16="http://schemas.microsoft.com/office/drawing/2014/main" id="{11243B4D-7D61-4392-A165-5A58C1E7230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1CE44C5A-160E-4800-BD1F-CBF2DBF8FE95}"/>
              </a:ext>
            </a:extLst>
          </p:cNvPr>
          <p:cNvGrpSpPr/>
          <p:nvPr/>
        </p:nvGrpSpPr>
        <p:grpSpPr>
          <a:xfrm>
            <a:off x="5052774" y="2148879"/>
            <a:ext cx="312988" cy="502709"/>
            <a:chOff x="2868122" y="3915784"/>
            <a:chExt cx="532010" cy="952945"/>
          </a:xfrm>
        </p:grpSpPr>
        <p:sp>
          <p:nvSpPr>
            <p:cNvPr id="406" name="Rectangle: Rounded Corners 405">
              <a:extLst>
                <a:ext uri="{FF2B5EF4-FFF2-40B4-BE49-F238E27FC236}">
                  <a16:creationId xmlns:a16="http://schemas.microsoft.com/office/drawing/2014/main" id="{03521933-FDA1-40A6-9DEE-594D80EB778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7" name="Rectangle: Rounded Corners 406">
              <a:extLst>
                <a:ext uri="{FF2B5EF4-FFF2-40B4-BE49-F238E27FC236}">
                  <a16:creationId xmlns:a16="http://schemas.microsoft.com/office/drawing/2014/main" id="{DDA33012-E917-45EC-AA86-94E5BE9AA56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8" name="Rectangle: Rounded Corners 407">
              <a:extLst>
                <a:ext uri="{FF2B5EF4-FFF2-40B4-BE49-F238E27FC236}">
                  <a16:creationId xmlns:a16="http://schemas.microsoft.com/office/drawing/2014/main" id="{AE379761-26A7-40E9-B0ED-A145C7F640E1}"/>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9" name="Rectangle 408">
              <a:extLst>
                <a:ext uri="{FF2B5EF4-FFF2-40B4-BE49-F238E27FC236}">
                  <a16:creationId xmlns:a16="http://schemas.microsoft.com/office/drawing/2014/main" id="{66DB61F5-0DFF-4DC8-83EC-BB5E17334E5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0" name="Group 409">
            <a:extLst>
              <a:ext uri="{FF2B5EF4-FFF2-40B4-BE49-F238E27FC236}">
                <a16:creationId xmlns:a16="http://schemas.microsoft.com/office/drawing/2014/main" id="{A22E5C96-8BBE-4CF1-9A66-B855B96DB9C8}"/>
              </a:ext>
            </a:extLst>
          </p:cNvPr>
          <p:cNvGrpSpPr/>
          <p:nvPr/>
        </p:nvGrpSpPr>
        <p:grpSpPr>
          <a:xfrm>
            <a:off x="5365762" y="2148879"/>
            <a:ext cx="312988" cy="502709"/>
            <a:chOff x="2868122" y="3915784"/>
            <a:chExt cx="532010" cy="952945"/>
          </a:xfrm>
        </p:grpSpPr>
        <p:sp>
          <p:nvSpPr>
            <p:cNvPr id="411" name="Rectangle: Rounded Corners 410">
              <a:extLst>
                <a:ext uri="{FF2B5EF4-FFF2-40B4-BE49-F238E27FC236}">
                  <a16:creationId xmlns:a16="http://schemas.microsoft.com/office/drawing/2014/main" id="{42E9E17A-8707-4AFF-A850-8BA017D62F4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2" name="Rectangle: Rounded Corners 411">
              <a:extLst>
                <a:ext uri="{FF2B5EF4-FFF2-40B4-BE49-F238E27FC236}">
                  <a16:creationId xmlns:a16="http://schemas.microsoft.com/office/drawing/2014/main" id="{6BEF21AC-69BA-4156-BA65-85471EC84CE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3" name="Rectangle: Rounded Corners 412">
              <a:extLst>
                <a:ext uri="{FF2B5EF4-FFF2-40B4-BE49-F238E27FC236}">
                  <a16:creationId xmlns:a16="http://schemas.microsoft.com/office/drawing/2014/main" id="{70FC2A36-E3C3-4400-ACC2-29E464C0D31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4" name="Rectangle 413">
              <a:extLst>
                <a:ext uri="{FF2B5EF4-FFF2-40B4-BE49-F238E27FC236}">
                  <a16:creationId xmlns:a16="http://schemas.microsoft.com/office/drawing/2014/main" id="{8D16025E-356B-44CD-9D75-B86DD038FA4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5" name="Group 414">
            <a:extLst>
              <a:ext uri="{FF2B5EF4-FFF2-40B4-BE49-F238E27FC236}">
                <a16:creationId xmlns:a16="http://schemas.microsoft.com/office/drawing/2014/main" id="{9DD077EF-F463-4026-B163-271049B6F487}"/>
              </a:ext>
            </a:extLst>
          </p:cNvPr>
          <p:cNvGrpSpPr/>
          <p:nvPr/>
        </p:nvGrpSpPr>
        <p:grpSpPr>
          <a:xfrm>
            <a:off x="5672590" y="2148879"/>
            <a:ext cx="312988" cy="502709"/>
            <a:chOff x="2868122" y="3915784"/>
            <a:chExt cx="532010" cy="952945"/>
          </a:xfrm>
        </p:grpSpPr>
        <p:sp>
          <p:nvSpPr>
            <p:cNvPr id="416" name="Rectangle: Rounded Corners 415">
              <a:extLst>
                <a:ext uri="{FF2B5EF4-FFF2-40B4-BE49-F238E27FC236}">
                  <a16:creationId xmlns:a16="http://schemas.microsoft.com/office/drawing/2014/main" id="{669E2680-2B43-4D71-9542-19A72AB080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7" name="Rectangle: Rounded Corners 416">
              <a:extLst>
                <a:ext uri="{FF2B5EF4-FFF2-40B4-BE49-F238E27FC236}">
                  <a16:creationId xmlns:a16="http://schemas.microsoft.com/office/drawing/2014/main" id="{F4C62EEC-1EA4-4D44-9FEF-EB59EF6678A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8" name="Rectangle: Rounded Corners 417">
              <a:extLst>
                <a:ext uri="{FF2B5EF4-FFF2-40B4-BE49-F238E27FC236}">
                  <a16:creationId xmlns:a16="http://schemas.microsoft.com/office/drawing/2014/main" id="{6D3F1FB0-4ABE-43F7-89F3-62FDCA4315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9" name="Rectangle 418">
              <a:extLst>
                <a:ext uri="{FF2B5EF4-FFF2-40B4-BE49-F238E27FC236}">
                  <a16:creationId xmlns:a16="http://schemas.microsoft.com/office/drawing/2014/main" id="{E23356C6-CD5A-499E-BB37-E6780828B2E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0" name="Group 419">
            <a:extLst>
              <a:ext uri="{FF2B5EF4-FFF2-40B4-BE49-F238E27FC236}">
                <a16:creationId xmlns:a16="http://schemas.microsoft.com/office/drawing/2014/main" id="{34678502-261C-404A-A6ED-BEEB85DD9CFA}"/>
              </a:ext>
            </a:extLst>
          </p:cNvPr>
          <p:cNvGrpSpPr/>
          <p:nvPr/>
        </p:nvGrpSpPr>
        <p:grpSpPr>
          <a:xfrm>
            <a:off x="672987" y="1652098"/>
            <a:ext cx="312988" cy="502709"/>
            <a:chOff x="2868122" y="3915784"/>
            <a:chExt cx="532010" cy="952945"/>
          </a:xfrm>
        </p:grpSpPr>
        <p:sp>
          <p:nvSpPr>
            <p:cNvPr id="421" name="Rectangle: Rounded Corners 420">
              <a:extLst>
                <a:ext uri="{FF2B5EF4-FFF2-40B4-BE49-F238E27FC236}">
                  <a16:creationId xmlns:a16="http://schemas.microsoft.com/office/drawing/2014/main" id="{1703C3E5-61B0-43AA-B9B4-8C71C862B3E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2" name="Rectangle: Rounded Corners 421">
              <a:extLst>
                <a:ext uri="{FF2B5EF4-FFF2-40B4-BE49-F238E27FC236}">
                  <a16:creationId xmlns:a16="http://schemas.microsoft.com/office/drawing/2014/main" id="{A62306E9-0A41-457D-B1B6-B080640D542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3" name="Rectangle: Rounded Corners 422">
              <a:extLst>
                <a:ext uri="{FF2B5EF4-FFF2-40B4-BE49-F238E27FC236}">
                  <a16:creationId xmlns:a16="http://schemas.microsoft.com/office/drawing/2014/main" id="{F26541FF-3D96-4FB9-9288-EDD0F179FB9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9C1326EA-4898-4C9A-97A8-7FA1A510BE6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5" name="Group 424">
            <a:extLst>
              <a:ext uri="{FF2B5EF4-FFF2-40B4-BE49-F238E27FC236}">
                <a16:creationId xmlns:a16="http://schemas.microsoft.com/office/drawing/2014/main" id="{697153F2-ACC6-4CC9-A646-FAFFCE08214E}"/>
              </a:ext>
            </a:extLst>
          </p:cNvPr>
          <p:cNvGrpSpPr/>
          <p:nvPr/>
        </p:nvGrpSpPr>
        <p:grpSpPr>
          <a:xfrm>
            <a:off x="987435" y="1652098"/>
            <a:ext cx="312988" cy="502709"/>
            <a:chOff x="2868122" y="3915784"/>
            <a:chExt cx="532010" cy="952945"/>
          </a:xfrm>
        </p:grpSpPr>
        <p:sp>
          <p:nvSpPr>
            <p:cNvPr id="426" name="Rectangle: Rounded Corners 425">
              <a:extLst>
                <a:ext uri="{FF2B5EF4-FFF2-40B4-BE49-F238E27FC236}">
                  <a16:creationId xmlns:a16="http://schemas.microsoft.com/office/drawing/2014/main" id="{0BB1EB72-1AFE-4B2C-8A54-83CA1841DBB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7" name="Rectangle: Rounded Corners 426">
              <a:extLst>
                <a:ext uri="{FF2B5EF4-FFF2-40B4-BE49-F238E27FC236}">
                  <a16:creationId xmlns:a16="http://schemas.microsoft.com/office/drawing/2014/main" id="{0E5FBE16-F31C-443D-A601-7C130FAEE92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8" name="Rectangle: Rounded Corners 427">
              <a:extLst>
                <a:ext uri="{FF2B5EF4-FFF2-40B4-BE49-F238E27FC236}">
                  <a16:creationId xmlns:a16="http://schemas.microsoft.com/office/drawing/2014/main" id="{DAEA3A47-E730-44DA-92CB-C6E9BE7EBE5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9" name="Rectangle 428">
              <a:extLst>
                <a:ext uri="{FF2B5EF4-FFF2-40B4-BE49-F238E27FC236}">
                  <a16:creationId xmlns:a16="http://schemas.microsoft.com/office/drawing/2014/main" id="{4F6384BA-8B70-415D-BF10-BA1B62555FD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0" name="Group 429">
            <a:extLst>
              <a:ext uri="{FF2B5EF4-FFF2-40B4-BE49-F238E27FC236}">
                <a16:creationId xmlns:a16="http://schemas.microsoft.com/office/drawing/2014/main" id="{620DF0C9-0C70-4042-A2E1-8AB59E5A7FAE}"/>
              </a:ext>
            </a:extLst>
          </p:cNvPr>
          <p:cNvGrpSpPr/>
          <p:nvPr/>
        </p:nvGrpSpPr>
        <p:grpSpPr>
          <a:xfrm>
            <a:off x="1300950" y="1652098"/>
            <a:ext cx="312988" cy="502709"/>
            <a:chOff x="2868122" y="3915784"/>
            <a:chExt cx="532010" cy="952945"/>
          </a:xfrm>
        </p:grpSpPr>
        <p:sp>
          <p:nvSpPr>
            <p:cNvPr id="431" name="Rectangle: Rounded Corners 430">
              <a:extLst>
                <a:ext uri="{FF2B5EF4-FFF2-40B4-BE49-F238E27FC236}">
                  <a16:creationId xmlns:a16="http://schemas.microsoft.com/office/drawing/2014/main" id="{16A584E7-7A89-4FD0-A97E-C3B5231A40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2" name="Rectangle: Rounded Corners 431">
              <a:extLst>
                <a:ext uri="{FF2B5EF4-FFF2-40B4-BE49-F238E27FC236}">
                  <a16:creationId xmlns:a16="http://schemas.microsoft.com/office/drawing/2014/main" id="{2CDD9E11-CB60-4DE6-BCE5-F53361A3680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3" name="Rectangle: Rounded Corners 432">
              <a:extLst>
                <a:ext uri="{FF2B5EF4-FFF2-40B4-BE49-F238E27FC236}">
                  <a16:creationId xmlns:a16="http://schemas.microsoft.com/office/drawing/2014/main" id="{E2734BFD-7B4E-422D-844E-F795D4EC162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4" name="Rectangle 433">
              <a:extLst>
                <a:ext uri="{FF2B5EF4-FFF2-40B4-BE49-F238E27FC236}">
                  <a16:creationId xmlns:a16="http://schemas.microsoft.com/office/drawing/2014/main" id="{951846F2-3684-4A93-BB7B-A293A5FE197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5" name="Group 434">
            <a:extLst>
              <a:ext uri="{FF2B5EF4-FFF2-40B4-BE49-F238E27FC236}">
                <a16:creationId xmlns:a16="http://schemas.microsoft.com/office/drawing/2014/main" id="{4DBD94E8-506F-483E-9C76-240F6D1056D6}"/>
              </a:ext>
            </a:extLst>
          </p:cNvPr>
          <p:cNvGrpSpPr/>
          <p:nvPr/>
        </p:nvGrpSpPr>
        <p:grpSpPr>
          <a:xfrm>
            <a:off x="1616776" y="1652098"/>
            <a:ext cx="312988" cy="502709"/>
            <a:chOff x="2868122" y="3915784"/>
            <a:chExt cx="532010" cy="952945"/>
          </a:xfrm>
        </p:grpSpPr>
        <p:sp>
          <p:nvSpPr>
            <p:cNvPr id="436" name="Rectangle: Rounded Corners 435">
              <a:extLst>
                <a:ext uri="{FF2B5EF4-FFF2-40B4-BE49-F238E27FC236}">
                  <a16:creationId xmlns:a16="http://schemas.microsoft.com/office/drawing/2014/main" id="{C5BAEB96-8B46-471C-BFD7-579752ADDC3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7" name="Rectangle: Rounded Corners 436">
              <a:extLst>
                <a:ext uri="{FF2B5EF4-FFF2-40B4-BE49-F238E27FC236}">
                  <a16:creationId xmlns:a16="http://schemas.microsoft.com/office/drawing/2014/main" id="{F215A218-D32A-42AF-80D6-B9F7DCA8F8C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8" name="Rectangle: Rounded Corners 437">
              <a:extLst>
                <a:ext uri="{FF2B5EF4-FFF2-40B4-BE49-F238E27FC236}">
                  <a16:creationId xmlns:a16="http://schemas.microsoft.com/office/drawing/2014/main" id="{7FDB4EAB-7257-44C9-9804-ED1288EC00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9" name="Rectangle 438">
              <a:extLst>
                <a:ext uri="{FF2B5EF4-FFF2-40B4-BE49-F238E27FC236}">
                  <a16:creationId xmlns:a16="http://schemas.microsoft.com/office/drawing/2014/main" id="{BC869967-9779-4974-B07F-B04BB38DC9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0" name="Group 439">
            <a:extLst>
              <a:ext uri="{FF2B5EF4-FFF2-40B4-BE49-F238E27FC236}">
                <a16:creationId xmlns:a16="http://schemas.microsoft.com/office/drawing/2014/main" id="{1F172E9F-D4BE-4580-950C-2503E0F10423}"/>
              </a:ext>
            </a:extLst>
          </p:cNvPr>
          <p:cNvGrpSpPr/>
          <p:nvPr/>
        </p:nvGrpSpPr>
        <p:grpSpPr>
          <a:xfrm>
            <a:off x="1933035" y="1652098"/>
            <a:ext cx="312988" cy="502709"/>
            <a:chOff x="2868122" y="3915784"/>
            <a:chExt cx="532010" cy="952945"/>
          </a:xfrm>
        </p:grpSpPr>
        <p:sp>
          <p:nvSpPr>
            <p:cNvPr id="441" name="Rectangle: Rounded Corners 440">
              <a:extLst>
                <a:ext uri="{FF2B5EF4-FFF2-40B4-BE49-F238E27FC236}">
                  <a16:creationId xmlns:a16="http://schemas.microsoft.com/office/drawing/2014/main" id="{D63691AC-51E7-4450-920B-09825EB540A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2" name="Rectangle: Rounded Corners 441">
              <a:extLst>
                <a:ext uri="{FF2B5EF4-FFF2-40B4-BE49-F238E27FC236}">
                  <a16:creationId xmlns:a16="http://schemas.microsoft.com/office/drawing/2014/main" id="{6540FDB6-8E96-40DD-9620-651CD9A4A8C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3" name="Rectangle: Rounded Corners 442">
              <a:extLst>
                <a:ext uri="{FF2B5EF4-FFF2-40B4-BE49-F238E27FC236}">
                  <a16:creationId xmlns:a16="http://schemas.microsoft.com/office/drawing/2014/main" id="{AEA0FBE6-CE32-4548-987D-2DF1723B4BE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4" name="Rectangle 443">
              <a:extLst>
                <a:ext uri="{FF2B5EF4-FFF2-40B4-BE49-F238E27FC236}">
                  <a16:creationId xmlns:a16="http://schemas.microsoft.com/office/drawing/2014/main" id="{EB33E0DD-446D-47F9-AFCD-9B7758079C6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5" name="Group 444">
            <a:extLst>
              <a:ext uri="{FF2B5EF4-FFF2-40B4-BE49-F238E27FC236}">
                <a16:creationId xmlns:a16="http://schemas.microsoft.com/office/drawing/2014/main" id="{4CAAA9FC-05B1-42E4-87CD-34D3CD03924A}"/>
              </a:ext>
            </a:extLst>
          </p:cNvPr>
          <p:cNvGrpSpPr/>
          <p:nvPr/>
        </p:nvGrpSpPr>
        <p:grpSpPr>
          <a:xfrm>
            <a:off x="2244645" y="1652098"/>
            <a:ext cx="312988" cy="502709"/>
            <a:chOff x="2868122" y="3915784"/>
            <a:chExt cx="532010" cy="952945"/>
          </a:xfrm>
        </p:grpSpPr>
        <p:sp>
          <p:nvSpPr>
            <p:cNvPr id="446" name="Rectangle: Rounded Corners 445">
              <a:extLst>
                <a:ext uri="{FF2B5EF4-FFF2-40B4-BE49-F238E27FC236}">
                  <a16:creationId xmlns:a16="http://schemas.microsoft.com/office/drawing/2014/main" id="{569FC57F-1EF7-4F53-8FC8-E371050C8EA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7" name="Rectangle: Rounded Corners 446">
              <a:extLst>
                <a:ext uri="{FF2B5EF4-FFF2-40B4-BE49-F238E27FC236}">
                  <a16:creationId xmlns:a16="http://schemas.microsoft.com/office/drawing/2014/main" id="{7AC5C2BA-495C-4DDE-AAF1-8EE7CE0454F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8" name="Rectangle: Rounded Corners 447">
              <a:extLst>
                <a:ext uri="{FF2B5EF4-FFF2-40B4-BE49-F238E27FC236}">
                  <a16:creationId xmlns:a16="http://schemas.microsoft.com/office/drawing/2014/main" id="{552B21CE-0B38-416E-8F80-473B1C1954A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9" name="Rectangle 448">
              <a:extLst>
                <a:ext uri="{FF2B5EF4-FFF2-40B4-BE49-F238E27FC236}">
                  <a16:creationId xmlns:a16="http://schemas.microsoft.com/office/drawing/2014/main" id="{D5EA8516-2C73-4607-B475-F775CE524A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0" name="Group 449">
            <a:extLst>
              <a:ext uri="{FF2B5EF4-FFF2-40B4-BE49-F238E27FC236}">
                <a16:creationId xmlns:a16="http://schemas.microsoft.com/office/drawing/2014/main" id="{791E53AE-CE80-4DD8-80C8-59577386C35E}"/>
              </a:ext>
            </a:extLst>
          </p:cNvPr>
          <p:cNvGrpSpPr/>
          <p:nvPr/>
        </p:nvGrpSpPr>
        <p:grpSpPr>
          <a:xfrm>
            <a:off x="2560998" y="1652098"/>
            <a:ext cx="312988" cy="502709"/>
            <a:chOff x="2868122" y="3915784"/>
            <a:chExt cx="532010" cy="952945"/>
          </a:xfrm>
        </p:grpSpPr>
        <p:sp>
          <p:nvSpPr>
            <p:cNvPr id="451" name="Rectangle: Rounded Corners 450">
              <a:extLst>
                <a:ext uri="{FF2B5EF4-FFF2-40B4-BE49-F238E27FC236}">
                  <a16:creationId xmlns:a16="http://schemas.microsoft.com/office/drawing/2014/main" id="{BDCE3A4A-1C19-42E4-B755-F86755A38A3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2" name="Rectangle: Rounded Corners 451">
              <a:extLst>
                <a:ext uri="{FF2B5EF4-FFF2-40B4-BE49-F238E27FC236}">
                  <a16:creationId xmlns:a16="http://schemas.microsoft.com/office/drawing/2014/main" id="{356983F4-15BF-448B-A773-E90F9D2D54A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3" name="Rectangle: Rounded Corners 452">
              <a:extLst>
                <a:ext uri="{FF2B5EF4-FFF2-40B4-BE49-F238E27FC236}">
                  <a16:creationId xmlns:a16="http://schemas.microsoft.com/office/drawing/2014/main" id="{FDCEC20D-9C1A-429B-A851-D4E0CFD122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4" name="Rectangle 453">
              <a:extLst>
                <a:ext uri="{FF2B5EF4-FFF2-40B4-BE49-F238E27FC236}">
                  <a16:creationId xmlns:a16="http://schemas.microsoft.com/office/drawing/2014/main" id="{4DF25E6D-C4F5-4CE6-992C-B81D2B0B1E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5" name="Group 454">
            <a:extLst>
              <a:ext uri="{FF2B5EF4-FFF2-40B4-BE49-F238E27FC236}">
                <a16:creationId xmlns:a16="http://schemas.microsoft.com/office/drawing/2014/main" id="{B4D69A9B-E2AA-472E-8985-0E123430EE02}"/>
              </a:ext>
            </a:extLst>
          </p:cNvPr>
          <p:cNvGrpSpPr/>
          <p:nvPr/>
        </p:nvGrpSpPr>
        <p:grpSpPr>
          <a:xfrm>
            <a:off x="2873986" y="1652098"/>
            <a:ext cx="312988" cy="502709"/>
            <a:chOff x="2868122" y="3915784"/>
            <a:chExt cx="532010" cy="952945"/>
          </a:xfrm>
        </p:grpSpPr>
        <p:sp>
          <p:nvSpPr>
            <p:cNvPr id="456" name="Rectangle: Rounded Corners 455">
              <a:extLst>
                <a:ext uri="{FF2B5EF4-FFF2-40B4-BE49-F238E27FC236}">
                  <a16:creationId xmlns:a16="http://schemas.microsoft.com/office/drawing/2014/main" id="{E46AE0BF-6D57-47A5-ACCD-B2096C2072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7" name="Rectangle: Rounded Corners 456">
              <a:extLst>
                <a:ext uri="{FF2B5EF4-FFF2-40B4-BE49-F238E27FC236}">
                  <a16:creationId xmlns:a16="http://schemas.microsoft.com/office/drawing/2014/main" id="{A9C17678-91B0-42D6-8E40-F006B830631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8" name="Rectangle: Rounded Corners 457">
              <a:extLst>
                <a:ext uri="{FF2B5EF4-FFF2-40B4-BE49-F238E27FC236}">
                  <a16:creationId xmlns:a16="http://schemas.microsoft.com/office/drawing/2014/main" id="{24A8B57A-2D09-49C2-97CB-79C11370AA29}"/>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9" name="Rectangle 458">
              <a:extLst>
                <a:ext uri="{FF2B5EF4-FFF2-40B4-BE49-F238E27FC236}">
                  <a16:creationId xmlns:a16="http://schemas.microsoft.com/office/drawing/2014/main" id="{EB38CEDB-6494-4C3E-95AC-561B147C59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0" name="Group 459">
            <a:extLst>
              <a:ext uri="{FF2B5EF4-FFF2-40B4-BE49-F238E27FC236}">
                <a16:creationId xmlns:a16="http://schemas.microsoft.com/office/drawing/2014/main" id="{47B5050D-F061-4524-9483-666E000ED2EB}"/>
              </a:ext>
            </a:extLst>
          </p:cNvPr>
          <p:cNvGrpSpPr/>
          <p:nvPr/>
        </p:nvGrpSpPr>
        <p:grpSpPr>
          <a:xfrm>
            <a:off x="3187670" y="1652098"/>
            <a:ext cx="312988" cy="502709"/>
            <a:chOff x="2868122" y="3915784"/>
            <a:chExt cx="532010" cy="952945"/>
          </a:xfrm>
        </p:grpSpPr>
        <p:sp>
          <p:nvSpPr>
            <p:cNvPr id="461" name="Rectangle: Rounded Corners 460">
              <a:extLst>
                <a:ext uri="{FF2B5EF4-FFF2-40B4-BE49-F238E27FC236}">
                  <a16:creationId xmlns:a16="http://schemas.microsoft.com/office/drawing/2014/main" id="{3496A5A2-B752-46A9-8BB3-024D881FB1D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2" name="Rectangle: Rounded Corners 461">
              <a:extLst>
                <a:ext uri="{FF2B5EF4-FFF2-40B4-BE49-F238E27FC236}">
                  <a16:creationId xmlns:a16="http://schemas.microsoft.com/office/drawing/2014/main" id="{AFF92861-B12C-42B1-A108-CB184974BCC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3" name="Rectangle: Rounded Corners 462">
              <a:extLst>
                <a:ext uri="{FF2B5EF4-FFF2-40B4-BE49-F238E27FC236}">
                  <a16:creationId xmlns:a16="http://schemas.microsoft.com/office/drawing/2014/main" id="{2A7DA97D-F1D5-452A-9D28-03EAFF8EECD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4" name="Rectangle 463">
              <a:extLst>
                <a:ext uri="{FF2B5EF4-FFF2-40B4-BE49-F238E27FC236}">
                  <a16:creationId xmlns:a16="http://schemas.microsoft.com/office/drawing/2014/main" id="{3B33DC5A-6ACB-4F1C-BFE5-275A72AC44B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5" name="Group 464">
            <a:extLst>
              <a:ext uri="{FF2B5EF4-FFF2-40B4-BE49-F238E27FC236}">
                <a16:creationId xmlns:a16="http://schemas.microsoft.com/office/drawing/2014/main" id="{F1992C69-101B-4A51-AF89-C6AB617B3A0C}"/>
              </a:ext>
            </a:extLst>
          </p:cNvPr>
          <p:cNvGrpSpPr/>
          <p:nvPr/>
        </p:nvGrpSpPr>
        <p:grpSpPr>
          <a:xfrm>
            <a:off x="3499280" y="1652098"/>
            <a:ext cx="312988" cy="502709"/>
            <a:chOff x="2868122" y="3915784"/>
            <a:chExt cx="532010" cy="952945"/>
          </a:xfrm>
        </p:grpSpPr>
        <p:sp>
          <p:nvSpPr>
            <p:cNvPr id="466" name="Rectangle: Rounded Corners 465">
              <a:extLst>
                <a:ext uri="{FF2B5EF4-FFF2-40B4-BE49-F238E27FC236}">
                  <a16:creationId xmlns:a16="http://schemas.microsoft.com/office/drawing/2014/main" id="{9A79B665-FE50-4670-9CFD-4AE27617FF9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7" name="Rectangle: Rounded Corners 466">
              <a:extLst>
                <a:ext uri="{FF2B5EF4-FFF2-40B4-BE49-F238E27FC236}">
                  <a16:creationId xmlns:a16="http://schemas.microsoft.com/office/drawing/2014/main" id="{21D08E76-06F7-449D-8D36-459A5C7DE2A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8" name="Rectangle: Rounded Corners 467">
              <a:extLst>
                <a:ext uri="{FF2B5EF4-FFF2-40B4-BE49-F238E27FC236}">
                  <a16:creationId xmlns:a16="http://schemas.microsoft.com/office/drawing/2014/main" id="{40218550-5D7B-4104-BBEA-F2D7E2F900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9" name="Rectangle 468">
              <a:extLst>
                <a:ext uri="{FF2B5EF4-FFF2-40B4-BE49-F238E27FC236}">
                  <a16:creationId xmlns:a16="http://schemas.microsoft.com/office/drawing/2014/main" id="{932CF150-CD6E-4AD5-B988-19C495E220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0" name="Group 469">
            <a:extLst>
              <a:ext uri="{FF2B5EF4-FFF2-40B4-BE49-F238E27FC236}">
                <a16:creationId xmlns:a16="http://schemas.microsoft.com/office/drawing/2014/main" id="{6D86FEC5-1BA5-4904-8D65-C76028EB25CB}"/>
              </a:ext>
            </a:extLst>
          </p:cNvPr>
          <p:cNvGrpSpPr/>
          <p:nvPr/>
        </p:nvGrpSpPr>
        <p:grpSpPr>
          <a:xfrm>
            <a:off x="3815633" y="1652098"/>
            <a:ext cx="312988" cy="502709"/>
            <a:chOff x="2868122" y="3915784"/>
            <a:chExt cx="532010" cy="952945"/>
          </a:xfrm>
        </p:grpSpPr>
        <p:sp>
          <p:nvSpPr>
            <p:cNvPr id="471" name="Rectangle: Rounded Corners 470">
              <a:extLst>
                <a:ext uri="{FF2B5EF4-FFF2-40B4-BE49-F238E27FC236}">
                  <a16:creationId xmlns:a16="http://schemas.microsoft.com/office/drawing/2014/main" id="{9F6612A7-DFA9-4676-A079-6581BEC7A27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2" name="Rectangle: Rounded Corners 471">
              <a:extLst>
                <a:ext uri="{FF2B5EF4-FFF2-40B4-BE49-F238E27FC236}">
                  <a16:creationId xmlns:a16="http://schemas.microsoft.com/office/drawing/2014/main" id="{DDE13F7F-19E4-4A6E-8660-BCB7EE7D15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3" name="Rectangle: Rounded Corners 472">
              <a:extLst>
                <a:ext uri="{FF2B5EF4-FFF2-40B4-BE49-F238E27FC236}">
                  <a16:creationId xmlns:a16="http://schemas.microsoft.com/office/drawing/2014/main" id="{4819D336-AA36-472A-8684-C1D7641C211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4" name="Rectangle 473">
              <a:extLst>
                <a:ext uri="{FF2B5EF4-FFF2-40B4-BE49-F238E27FC236}">
                  <a16:creationId xmlns:a16="http://schemas.microsoft.com/office/drawing/2014/main" id="{50E10E68-8BF3-4A37-B6D2-48F8B3BA710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5" name="Group 474">
            <a:extLst>
              <a:ext uri="{FF2B5EF4-FFF2-40B4-BE49-F238E27FC236}">
                <a16:creationId xmlns:a16="http://schemas.microsoft.com/office/drawing/2014/main" id="{164E3A50-19A5-483C-B19D-94BAC357D18A}"/>
              </a:ext>
            </a:extLst>
          </p:cNvPr>
          <p:cNvGrpSpPr/>
          <p:nvPr/>
        </p:nvGrpSpPr>
        <p:grpSpPr>
          <a:xfrm>
            <a:off x="4131459" y="1652098"/>
            <a:ext cx="312988" cy="502709"/>
            <a:chOff x="2868122" y="3915784"/>
            <a:chExt cx="532010" cy="952945"/>
          </a:xfrm>
        </p:grpSpPr>
        <p:sp>
          <p:nvSpPr>
            <p:cNvPr id="476" name="Rectangle: Rounded Corners 475">
              <a:extLst>
                <a:ext uri="{FF2B5EF4-FFF2-40B4-BE49-F238E27FC236}">
                  <a16:creationId xmlns:a16="http://schemas.microsoft.com/office/drawing/2014/main" id="{160BEB80-1EA3-4A43-9EEE-9EF0FE9556A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7" name="Rectangle: Rounded Corners 476">
              <a:extLst>
                <a:ext uri="{FF2B5EF4-FFF2-40B4-BE49-F238E27FC236}">
                  <a16:creationId xmlns:a16="http://schemas.microsoft.com/office/drawing/2014/main" id="{2B442E60-C430-47BD-B933-99AD6E07C6A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8" name="Rectangle: Rounded Corners 477">
              <a:extLst>
                <a:ext uri="{FF2B5EF4-FFF2-40B4-BE49-F238E27FC236}">
                  <a16:creationId xmlns:a16="http://schemas.microsoft.com/office/drawing/2014/main" id="{9CC73527-5783-4B4B-83BF-6242E7F8C6D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9" name="Rectangle 478">
              <a:extLst>
                <a:ext uri="{FF2B5EF4-FFF2-40B4-BE49-F238E27FC236}">
                  <a16:creationId xmlns:a16="http://schemas.microsoft.com/office/drawing/2014/main" id="{90C1200D-F6DF-408A-A9CC-783FA415CEC5}"/>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0" name="Group 479">
            <a:extLst>
              <a:ext uri="{FF2B5EF4-FFF2-40B4-BE49-F238E27FC236}">
                <a16:creationId xmlns:a16="http://schemas.microsoft.com/office/drawing/2014/main" id="{290A1B94-CDF8-45CB-9D33-676666F95BC7}"/>
              </a:ext>
            </a:extLst>
          </p:cNvPr>
          <p:cNvGrpSpPr/>
          <p:nvPr/>
        </p:nvGrpSpPr>
        <p:grpSpPr>
          <a:xfrm>
            <a:off x="4441609" y="1652098"/>
            <a:ext cx="312988" cy="502709"/>
            <a:chOff x="2868122" y="3915784"/>
            <a:chExt cx="532010" cy="952945"/>
          </a:xfrm>
        </p:grpSpPr>
        <p:sp>
          <p:nvSpPr>
            <p:cNvPr id="481" name="Rectangle: Rounded Corners 480">
              <a:extLst>
                <a:ext uri="{FF2B5EF4-FFF2-40B4-BE49-F238E27FC236}">
                  <a16:creationId xmlns:a16="http://schemas.microsoft.com/office/drawing/2014/main" id="{7EC4A2B1-25C4-4BE2-BE6C-677678AEAAD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2" name="Rectangle: Rounded Corners 481">
              <a:extLst>
                <a:ext uri="{FF2B5EF4-FFF2-40B4-BE49-F238E27FC236}">
                  <a16:creationId xmlns:a16="http://schemas.microsoft.com/office/drawing/2014/main" id="{45FBD4E6-87BC-454C-B420-DCB551C409D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3" name="Rectangle: Rounded Corners 482">
              <a:extLst>
                <a:ext uri="{FF2B5EF4-FFF2-40B4-BE49-F238E27FC236}">
                  <a16:creationId xmlns:a16="http://schemas.microsoft.com/office/drawing/2014/main" id="{8E1F2879-4351-4BED-B268-0ED3A526AE45}"/>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4" name="Rectangle 483">
              <a:extLst>
                <a:ext uri="{FF2B5EF4-FFF2-40B4-BE49-F238E27FC236}">
                  <a16:creationId xmlns:a16="http://schemas.microsoft.com/office/drawing/2014/main" id="{D74D25C2-E345-4C89-85F2-F17C5106F70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5" name="Group 484">
            <a:extLst>
              <a:ext uri="{FF2B5EF4-FFF2-40B4-BE49-F238E27FC236}">
                <a16:creationId xmlns:a16="http://schemas.microsoft.com/office/drawing/2014/main" id="{09FE44DE-CE51-4F6E-8BAF-1A453D35AB3B}"/>
              </a:ext>
            </a:extLst>
          </p:cNvPr>
          <p:cNvGrpSpPr/>
          <p:nvPr/>
        </p:nvGrpSpPr>
        <p:grpSpPr>
          <a:xfrm>
            <a:off x="4756057" y="1652098"/>
            <a:ext cx="312988" cy="502709"/>
            <a:chOff x="2868122" y="3915784"/>
            <a:chExt cx="532010" cy="952945"/>
          </a:xfrm>
        </p:grpSpPr>
        <p:sp>
          <p:nvSpPr>
            <p:cNvPr id="486" name="Rectangle: Rounded Corners 485">
              <a:extLst>
                <a:ext uri="{FF2B5EF4-FFF2-40B4-BE49-F238E27FC236}">
                  <a16:creationId xmlns:a16="http://schemas.microsoft.com/office/drawing/2014/main" id="{4D2567E4-BD60-4C10-8F91-051DE31C408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7" name="Rectangle: Rounded Corners 486">
              <a:extLst>
                <a:ext uri="{FF2B5EF4-FFF2-40B4-BE49-F238E27FC236}">
                  <a16:creationId xmlns:a16="http://schemas.microsoft.com/office/drawing/2014/main" id="{4F3659F8-2CF1-4D4E-A26F-CBEACCF778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8" name="Rectangle: Rounded Corners 487">
              <a:extLst>
                <a:ext uri="{FF2B5EF4-FFF2-40B4-BE49-F238E27FC236}">
                  <a16:creationId xmlns:a16="http://schemas.microsoft.com/office/drawing/2014/main" id="{4C07C845-58CC-425A-BEE7-09054CD096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9" name="Rectangle 488">
              <a:extLst>
                <a:ext uri="{FF2B5EF4-FFF2-40B4-BE49-F238E27FC236}">
                  <a16:creationId xmlns:a16="http://schemas.microsoft.com/office/drawing/2014/main" id="{7B8FE38F-1C93-4D5D-A0B9-F755E3882B22}"/>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0" name="Group 489">
            <a:extLst>
              <a:ext uri="{FF2B5EF4-FFF2-40B4-BE49-F238E27FC236}">
                <a16:creationId xmlns:a16="http://schemas.microsoft.com/office/drawing/2014/main" id="{B925B3E3-C647-4D59-A104-8F49094A4329}"/>
              </a:ext>
            </a:extLst>
          </p:cNvPr>
          <p:cNvGrpSpPr/>
          <p:nvPr/>
        </p:nvGrpSpPr>
        <p:grpSpPr>
          <a:xfrm>
            <a:off x="5060047" y="1652098"/>
            <a:ext cx="312988" cy="502709"/>
            <a:chOff x="2868122" y="3915784"/>
            <a:chExt cx="532010" cy="952945"/>
          </a:xfrm>
        </p:grpSpPr>
        <p:sp>
          <p:nvSpPr>
            <p:cNvPr id="491" name="Rectangle: Rounded Corners 490">
              <a:extLst>
                <a:ext uri="{FF2B5EF4-FFF2-40B4-BE49-F238E27FC236}">
                  <a16:creationId xmlns:a16="http://schemas.microsoft.com/office/drawing/2014/main" id="{E87BC959-B965-4DFD-9B8E-CF1AD7F5FF4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2" name="Rectangle: Rounded Corners 491">
              <a:extLst>
                <a:ext uri="{FF2B5EF4-FFF2-40B4-BE49-F238E27FC236}">
                  <a16:creationId xmlns:a16="http://schemas.microsoft.com/office/drawing/2014/main" id="{A0D49680-53F7-46CC-A409-917AD1E260D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3" name="Rectangle: Rounded Corners 492">
              <a:extLst>
                <a:ext uri="{FF2B5EF4-FFF2-40B4-BE49-F238E27FC236}">
                  <a16:creationId xmlns:a16="http://schemas.microsoft.com/office/drawing/2014/main" id="{63A89F28-D6BC-481B-845C-8E6AAFF0B27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4" name="Rectangle 493">
              <a:extLst>
                <a:ext uri="{FF2B5EF4-FFF2-40B4-BE49-F238E27FC236}">
                  <a16:creationId xmlns:a16="http://schemas.microsoft.com/office/drawing/2014/main" id="{91F8F76A-21E2-4C48-8192-44F5A57D919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5" name="Group 494">
            <a:extLst>
              <a:ext uri="{FF2B5EF4-FFF2-40B4-BE49-F238E27FC236}">
                <a16:creationId xmlns:a16="http://schemas.microsoft.com/office/drawing/2014/main" id="{821B52ED-EC12-4BB1-BC43-AB072FFB8D7F}"/>
              </a:ext>
            </a:extLst>
          </p:cNvPr>
          <p:cNvGrpSpPr/>
          <p:nvPr/>
        </p:nvGrpSpPr>
        <p:grpSpPr>
          <a:xfrm>
            <a:off x="5375873" y="1652098"/>
            <a:ext cx="312988" cy="502709"/>
            <a:chOff x="2868122" y="3915784"/>
            <a:chExt cx="532010" cy="952945"/>
          </a:xfrm>
        </p:grpSpPr>
        <p:sp>
          <p:nvSpPr>
            <p:cNvPr id="496" name="Rectangle: Rounded Corners 495">
              <a:extLst>
                <a:ext uri="{FF2B5EF4-FFF2-40B4-BE49-F238E27FC236}">
                  <a16:creationId xmlns:a16="http://schemas.microsoft.com/office/drawing/2014/main" id="{5F9EDD6D-7316-495F-AA0E-E9020AC20B1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7" name="Rectangle: Rounded Corners 496">
              <a:extLst>
                <a:ext uri="{FF2B5EF4-FFF2-40B4-BE49-F238E27FC236}">
                  <a16:creationId xmlns:a16="http://schemas.microsoft.com/office/drawing/2014/main" id="{FC01A9D6-5F86-498E-AC71-2552153C230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8" name="Rectangle: Rounded Corners 497">
              <a:extLst>
                <a:ext uri="{FF2B5EF4-FFF2-40B4-BE49-F238E27FC236}">
                  <a16:creationId xmlns:a16="http://schemas.microsoft.com/office/drawing/2014/main" id="{97C593F1-A496-4D4E-BB54-66A6FDFBEE6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9" name="Rectangle 498">
              <a:extLst>
                <a:ext uri="{FF2B5EF4-FFF2-40B4-BE49-F238E27FC236}">
                  <a16:creationId xmlns:a16="http://schemas.microsoft.com/office/drawing/2014/main" id="{B3D9814D-7DD8-40D2-BA19-465482AA60E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500" name="Group 499">
            <a:extLst>
              <a:ext uri="{FF2B5EF4-FFF2-40B4-BE49-F238E27FC236}">
                <a16:creationId xmlns:a16="http://schemas.microsoft.com/office/drawing/2014/main" id="{DE293383-3C2B-4CFD-BB0F-3FCED9F448CA}"/>
              </a:ext>
            </a:extLst>
          </p:cNvPr>
          <p:cNvGrpSpPr/>
          <p:nvPr/>
        </p:nvGrpSpPr>
        <p:grpSpPr>
          <a:xfrm>
            <a:off x="5679863" y="1652098"/>
            <a:ext cx="312988" cy="502709"/>
            <a:chOff x="2868122" y="3915784"/>
            <a:chExt cx="532010" cy="952945"/>
          </a:xfrm>
        </p:grpSpPr>
        <p:sp>
          <p:nvSpPr>
            <p:cNvPr id="501" name="Rectangle: Rounded Corners 500">
              <a:extLst>
                <a:ext uri="{FF2B5EF4-FFF2-40B4-BE49-F238E27FC236}">
                  <a16:creationId xmlns:a16="http://schemas.microsoft.com/office/drawing/2014/main" id="{403369FA-DB92-4698-872F-4B79F32B0299}"/>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2" name="Rectangle: Rounded Corners 501">
              <a:extLst>
                <a:ext uri="{FF2B5EF4-FFF2-40B4-BE49-F238E27FC236}">
                  <a16:creationId xmlns:a16="http://schemas.microsoft.com/office/drawing/2014/main" id="{EF24F1B3-5BB1-4ACF-881B-CB7EAA36C97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3" name="Rectangle: Rounded Corners 502">
              <a:extLst>
                <a:ext uri="{FF2B5EF4-FFF2-40B4-BE49-F238E27FC236}">
                  <a16:creationId xmlns:a16="http://schemas.microsoft.com/office/drawing/2014/main" id="{D44B42AF-948C-4073-8811-597A9AE8FD0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4" name="Rectangle 503">
              <a:extLst>
                <a:ext uri="{FF2B5EF4-FFF2-40B4-BE49-F238E27FC236}">
                  <a16:creationId xmlns:a16="http://schemas.microsoft.com/office/drawing/2014/main" id="{F8F1B1D0-196B-441D-B1C3-8437F3951E8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6E4F6DF1-FB2A-471B-8666-16271D379A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6486" y="124059"/>
            <a:ext cx="1618993" cy="1111755"/>
          </a:xfrm>
          <a:prstGeom prst="rect">
            <a:avLst/>
          </a:prstGeom>
        </p:spPr>
      </p:pic>
    </p:spTree>
    <p:extLst>
      <p:ext uri="{BB962C8B-B14F-4D97-AF65-F5344CB8AC3E}">
        <p14:creationId xmlns:p14="http://schemas.microsoft.com/office/powerpoint/2010/main" val="354505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75404" y="2288909"/>
            <a:ext cx="6400800" cy="497682"/>
          </a:xfrm>
        </p:spPr>
        <p:txBody>
          <a:bodyPr>
            <a:normAutofit/>
          </a:bodyPr>
          <a:lstStyle/>
          <a:p>
            <a:r>
              <a:rPr lang="en-GB" dirty="0"/>
              <a:t>Toyota Motor Manufacturing Poland</a:t>
            </a:r>
          </a:p>
        </p:txBody>
      </p:sp>
      <p:sp>
        <p:nvSpPr>
          <p:cNvPr id="2" name="Tijdelijke aanduiding voor datum 1">
            <a:extLst>
              <a:ext uri="{FF2B5EF4-FFF2-40B4-BE49-F238E27FC236}">
                <a16:creationId xmlns:a16="http://schemas.microsoft.com/office/drawing/2014/main" id="{80C33BFF-5148-8245-8BCB-D619E55D6B1D}"/>
              </a:ext>
            </a:extLst>
          </p:cNvPr>
          <p:cNvSpPr>
            <a:spLocks noGrp="1"/>
          </p:cNvSpPr>
          <p:nvPr>
            <p:ph type="dt" sz="half" idx="10"/>
          </p:nvPr>
        </p:nvSpPr>
        <p:spPr>
          <a:xfrm>
            <a:off x="888593" y="2786590"/>
            <a:ext cx="3385695" cy="977335"/>
          </a:xfrm>
        </p:spPr>
        <p:txBody>
          <a:bodyPr/>
          <a:lstStyle/>
          <a:p>
            <a:pPr algn="l"/>
            <a:r>
              <a:rPr lang="pl-PL" dirty="0"/>
              <a:t>Uczniowska  26, </a:t>
            </a:r>
            <a:r>
              <a:rPr lang="en-GB" dirty="0" err="1"/>
              <a:t>Wałbrzych</a:t>
            </a:r>
            <a:r>
              <a:rPr lang="en-GB" dirty="0"/>
              <a:t>, </a:t>
            </a:r>
            <a:r>
              <a:rPr lang="pl-PL" dirty="0"/>
              <a:t>58306</a:t>
            </a:r>
            <a:r>
              <a:rPr lang="en-GB" dirty="0"/>
              <a:t>, </a:t>
            </a:r>
            <a:r>
              <a:rPr lang="pl-PL" dirty="0"/>
              <a:t>Poland</a:t>
            </a:r>
            <a:endParaRPr lang="nl-NL" dirty="0"/>
          </a:p>
        </p:txBody>
      </p:sp>
    </p:spTree>
    <p:extLst>
      <p:ext uri="{BB962C8B-B14F-4D97-AF65-F5344CB8AC3E}">
        <p14:creationId xmlns:p14="http://schemas.microsoft.com/office/powerpoint/2010/main" val="338966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Introduction</a:t>
            </a:r>
            <a:endParaRPr lang="en-NL" dirty="0"/>
          </a:p>
        </p:txBody>
      </p:sp>
      <p:sp>
        <p:nvSpPr>
          <p:cNvPr id="9" name="Rounded Rectangle 7">
            <a:extLst>
              <a:ext uri="{FF2B5EF4-FFF2-40B4-BE49-F238E27FC236}">
                <a16:creationId xmlns:a16="http://schemas.microsoft.com/office/drawing/2014/main" id="{1B4C37B2-C0ED-4362-BCDB-69BDCF074B66}"/>
              </a:ext>
            </a:extLst>
          </p:cNvPr>
          <p:cNvSpPr/>
          <p:nvPr/>
        </p:nvSpPr>
        <p:spPr bwMode="auto">
          <a:xfrm>
            <a:off x="201186" y="3864857"/>
            <a:ext cx="2159378" cy="555842"/>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w="9525" cap="flat" cmpd="sng" algn="ctr">
            <a:solidFill>
              <a:srgbClr val="FF6600"/>
            </a:solidFill>
            <a:prstDash val="solid"/>
            <a:round/>
            <a:headEnd type="none" w="med" len="med"/>
            <a:tailEnd type="none" w="med" len="med"/>
          </a:ln>
          <a:effectLst/>
        </p:spPr>
        <p:txBody>
          <a:bodyPr vert="horz" wrap="square" lIns="137160" tIns="68580" rIns="137160" bIns="68580" numCol="1" rtlCol="0" anchor="ctr" anchorCtr="0" compatLnSpc="1">
            <a:prstTxWarp prst="textNoShape">
              <a:avLst/>
            </a:prstTxWarp>
          </a:bodyPr>
          <a:lstStyle/>
          <a:p>
            <a:pPr algn="ctr"/>
            <a:r>
              <a:rPr lang="nl-BE" sz="2025" b="1" kern="0" dirty="0">
                <a:solidFill>
                  <a:srgbClr val="C00000"/>
                </a:solidFill>
                <a:latin typeface="Toyota Display" panose="02000503000000020003" pitchFamily="2" charset="0"/>
              </a:rPr>
              <a:t>I CAN</a:t>
            </a:r>
            <a:endParaRPr lang="en-GB" sz="2025" b="1" kern="0" dirty="0">
              <a:solidFill>
                <a:srgbClr val="C00000"/>
              </a:solidFill>
              <a:latin typeface="Toyota Display" panose="02000503000000020003" pitchFamily="2" charset="0"/>
            </a:endParaRPr>
          </a:p>
        </p:txBody>
      </p:sp>
      <p:sp>
        <p:nvSpPr>
          <p:cNvPr id="10" name="Cross 9">
            <a:extLst>
              <a:ext uri="{FF2B5EF4-FFF2-40B4-BE49-F238E27FC236}">
                <a16:creationId xmlns:a16="http://schemas.microsoft.com/office/drawing/2014/main" id="{509B0A92-E5C6-4592-A071-AA196702BDA0}"/>
              </a:ext>
            </a:extLst>
          </p:cNvPr>
          <p:cNvSpPr/>
          <p:nvPr/>
        </p:nvSpPr>
        <p:spPr>
          <a:xfrm>
            <a:off x="2658177" y="3979935"/>
            <a:ext cx="410548" cy="386738"/>
          </a:xfrm>
          <a:prstGeom prst="plus">
            <a:avLst>
              <a:gd name="adj" fmla="val 4452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p>
        </p:txBody>
      </p:sp>
      <p:sp>
        <p:nvSpPr>
          <p:cNvPr id="11" name="Equal 4">
            <a:extLst>
              <a:ext uri="{FF2B5EF4-FFF2-40B4-BE49-F238E27FC236}">
                <a16:creationId xmlns:a16="http://schemas.microsoft.com/office/drawing/2014/main" id="{CE4A7AE3-1556-429B-87E1-0CCAD114957B}"/>
              </a:ext>
            </a:extLst>
          </p:cNvPr>
          <p:cNvSpPr/>
          <p:nvPr/>
        </p:nvSpPr>
        <p:spPr>
          <a:xfrm>
            <a:off x="5814139" y="3963027"/>
            <a:ext cx="532091" cy="359504"/>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solidFill>
                <a:schemeClr val="tx1"/>
              </a:solidFill>
            </a:endParaRPr>
          </a:p>
        </p:txBody>
      </p:sp>
      <p:sp>
        <p:nvSpPr>
          <p:cNvPr id="12" name="Rounded Rectangle 7">
            <a:extLst>
              <a:ext uri="{FF2B5EF4-FFF2-40B4-BE49-F238E27FC236}">
                <a16:creationId xmlns:a16="http://schemas.microsoft.com/office/drawing/2014/main" id="{533CBE66-0461-4854-B14B-F3B9D55BBC3F}"/>
              </a:ext>
            </a:extLst>
          </p:cNvPr>
          <p:cNvSpPr/>
          <p:nvPr/>
        </p:nvSpPr>
        <p:spPr bwMode="auto">
          <a:xfrm>
            <a:off x="3491881" y="3879507"/>
            <a:ext cx="2052228" cy="555842"/>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w="9525" cap="flat" cmpd="sng" algn="ctr">
            <a:solidFill>
              <a:srgbClr val="FF6600"/>
            </a:solidFill>
            <a:prstDash val="solid"/>
            <a:round/>
            <a:headEnd type="none" w="med" len="med"/>
            <a:tailEnd type="none" w="med" len="med"/>
          </a:ln>
          <a:effectLst/>
        </p:spPr>
        <p:txBody>
          <a:bodyPr vert="horz" wrap="square" lIns="137160" tIns="68580" rIns="137160" bIns="68580" numCol="1" rtlCol="0" anchor="ctr" anchorCtr="0" compatLnSpc="1">
            <a:prstTxWarp prst="textNoShape">
              <a:avLst/>
            </a:prstTxWarp>
          </a:bodyPr>
          <a:lstStyle/>
          <a:p>
            <a:pPr algn="ctr"/>
            <a:r>
              <a:rPr lang="nl-BE" sz="2025" b="1" kern="0" dirty="0">
                <a:solidFill>
                  <a:srgbClr val="C00000"/>
                </a:solidFill>
                <a:latin typeface="Toyota Display" panose="02000503000000020003" pitchFamily="2" charset="0"/>
              </a:rPr>
              <a:t>I WILL</a:t>
            </a:r>
            <a:endParaRPr lang="en-GB" sz="2025" b="1" kern="0" dirty="0">
              <a:solidFill>
                <a:srgbClr val="C00000"/>
              </a:solidFill>
              <a:latin typeface="Toyota Display" panose="02000503000000020003" pitchFamily="2" charset="0"/>
            </a:endParaRPr>
          </a:p>
        </p:txBody>
      </p:sp>
      <p:sp>
        <p:nvSpPr>
          <p:cNvPr id="13" name="Rounded Rectangle 7">
            <a:extLst>
              <a:ext uri="{FF2B5EF4-FFF2-40B4-BE49-F238E27FC236}">
                <a16:creationId xmlns:a16="http://schemas.microsoft.com/office/drawing/2014/main" id="{8CC2B216-053D-4565-9C5F-ED4739476550}"/>
              </a:ext>
            </a:extLst>
          </p:cNvPr>
          <p:cNvSpPr/>
          <p:nvPr/>
        </p:nvSpPr>
        <p:spPr bwMode="auto">
          <a:xfrm>
            <a:off x="6638012" y="3895383"/>
            <a:ext cx="2208375" cy="555842"/>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a:ln w="9525" cap="flat" cmpd="sng" algn="ctr">
            <a:solidFill>
              <a:srgbClr val="FF6600"/>
            </a:solidFill>
            <a:prstDash val="solid"/>
            <a:round/>
            <a:headEnd type="none" w="med" len="med"/>
            <a:tailEnd type="none" w="med" len="med"/>
          </a:ln>
          <a:effectLst/>
        </p:spPr>
        <p:txBody>
          <a:bodyPr vert="horz" wrap="square" lIns="137160" tIns="68580" rIns="137160" bIns="68580" numCol="1" rtlCol="0" anchor="ctr" anchorCtr="0" compatLnSpc="1">
            <a:prstTxWarp prst="textNoShape">
              <a:avLst/>
            </a:prstTxWarp>
          </a:bodyPr>
          <a:lstStyle/>
          <a:p>
            <a:pPr algn="ctr"/>
            <a:r>
              <a:rPr lang="nl-BE" sz="2025" b="1" kern="0" dirty="0">
                <a:solidFill>
                  <a:srgbClr val="C00000"/>
                </a:solidFill>
                <a:latin typeface="Toyota Display" panose="02000503000000020003" pitchFamily="2" charset="0"/>
              </a:rPr>
              <a:t>I AM SAFE</a:t>
            </a:r>
            <a:endParaRPr lang="en-GB" sz="2025" b="1" kern="0" dirty="0">
              <a:solidFill>
                <a:srgbClr val="C00000"/>
              </a:solidFill>
              <a:latin typeface="Toyota Display" panose="02000503000000020003" pitchFamily="2" charset="0"/>
            </a:endParaRPr>
          </a:p>
        </p:txBody>
      </p:sp>
      <p:pic>
        <p:nvPicPr>
          <p:cNvPr id="15" name="Picture 2" descr="image001">
            <a:extLst>
              <a:ext uri="{FF2B5EF4-FFF2-40B4-BE49-F238E27FC236}">
                <a16:creationId xmlns:a16="http://schemas.microsoft.com/office/drawing/2014/main" id="{C1710765-48AB-4345-B218-CFD8C717B0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9562" y="692032"/>
            <a:ext cx="7208709" cy="309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430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23900-631C-4F53-9C18-6E80DCD64AEA}"/>
              </a:ext>
            </a:extLst>
          </p:cNvPr>
          <p:cNvSpPr>
            <a:spLocks noGrp="1"/>
          </p:cNvSpPr>
          <p:nvPr>
            <p:ph sz="half" idx="1"/>
          </p:nvPr>
        </p:nvSpPr>
        <p:spPr/>
        <p:txBody>
          <a:bodyPr/>
          <a:lstStyle/>
          <a:p>
            <a:endParaRPr lang="en-GB"/>
          </a:p>
        </p:txBody>
      </p:sp>
      <p:sp>
        <p:nvSpPr>
          <p:cNvPr id="4" name="Title 3">
            <a:extLst>
              <a:ext uri="{FF2B5EF4-FFF2-40B4-BE49-F238E27FC236}">
                <a16:creationId xmlns:a16="http://schemas.microsoft.com/office/drawing/2014/main" id="{A5B1C111-3232-4450-B157-85CD2C6626CF}"/>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09D2236E-BC43-4A63-B3AA-53ECB081535A}"/>
              </a:ext>
            </a:extLst>
          </p:cNvPr>
          <p:cNvSpPr>
            <a:spLocks noGrp="1"/>
          </p:cNvSpPr>
          <p:nvPr>
            <p:ph type="body" idx="10"/>
          </p:nvPr>
        </p:nvSpPr>
        <p:spPr/>
        <p:txBody>
          <a:bodyPr/>
          <a:lstStyle/>
          <a:p>
            <a:endParaRPr lang="en-GB"/>
          </a:p>
        </p:txBody>
      </p:sp>
      <p:sp>
        <p:nvSpPr>
          <p:cNvPr id="9" name="Content Placeholder 8">
            <a:extLst>
              <a:ext uri="{FF2B5EF4-FFF2-40B4-BE49-F238E27FC236}">
                <a16:creationId xmlns:a16="http://schemas.microsoft.com/office/drawing/2014/main" id="{707334EC-6FD2-45E4-860B-F365672B71BA}"/>
              </a:ext>
            </a:extLst>
          </p:cNvPr>
          <p:cNvSpPr>
            <a:spLocks noGrp="1"/>
          </p:cNvSpPr>
          <p:nvPr>
            <p:ph sz="half" idx="2"/>
          </p:nvPr>
        </p:nvSpPr>
        <p:spPr/>
        <p:txBody>
          <a:bodyPr/>
          <a:lstStyle/>
          <a:p>
            <a:endParaRPr lang="en-GB"/>
          </a:p>
        </p:txBody>
      </p:sp>
      <p:pic>
        <p:nvPicPr>
          <p:cNvPr id="3" name="Picture 2">
            <a:extLst>
              <a:ext uri="{FF2B5EF4-FFF2-40B4-BE49-F238E27FC236}">
                <a16:creationId xmlns:a16="http://schemas.microsoft.com/office/drawing/2014/main" id="{BDB52D82-6F37-4E2C-B41A-08E4200903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513664" cy="5143500"/>
          </a:xfrm>
          <a:prstGeom prst="rect">
            <a:avLst/>
          </a:prstGeom>
        </p:spPr>
      </p:pic>
    </p:spTree>
    <p:extLst>
      <p:ext uri="{BB962C8B-B14F-4D97-AF65-F5344CB8AC3E}">
        <p14:creationId xmlns:p14="http://schemas.microsoft.com/office/powerpoint/2010/main" val="3155684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23900-631C-4F53-9C18-6E80DCD64AEA}"/>
              </a:ext>
            </a:extLst>
          </p:cNvPr>
          <p:cNvSpPr>
            <a:spLocks noGrp="1"/>
          </p:cNvSpPr>
          <p:nvPr>
            <p:ph sz="half" idx="1"/>
          </p:nvPr>
        </p:nvSpPr>
        <p:spPr/>
        <p:txBody>
          <a:bodyPr/>
          <a:lstStyle/>
          <a:p>
            <a:endParaRPr lang="en-GB"/>
          </a:p>
        </p:txBody>
      </p:sp>
      <p:sp>
        <p:nvSpPr>
          <p:cNvPr id="4" name="Title 3">
            <a:extLst>
              <a:ext uri="{FF2B5EF4-FFF2-40B4-BE49-F238E27FC236}">
                <a16:creationId xmlns:a16="http://schemas.microsoft.com/office/drawing/2014/main" id="{A5B1C111-3232-4450-B157-85CD2C6626CF}"/>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09D2236E-BC43-4A63-B3AA-53ECB081535A}"/>
              </a:ext>
            </a:extLst>
          </p:cNvPr>
          <p:cNvSpPr>
            <a:spLocks noGrp="1"/>
          </p:cNvSpPr>
          <p:nvPr>
            <p:ph type="body" idx="10"/>
          </p:nvPr>
        </p:nvSpPr>
        <p:spPr/>
        <p:txBody>
          <a:bodyPr/>
          <a:lstStyle/>
          <a:p>
            <a:endParaRPr lang="en-GB"/>
          </a:p>
        </p:txBody>
      </p:sp>
      <p:sp>
        <p:nvSpPr>
          <p:cNvPr id="9" name="Content Placeholder 8">
            <a:extLst>
              <a:ext uri="{FF2B5EF4-FFF2-40B4-BE49-F238E27FC236}">
                <a16:creationId xmlns:a16="http://schemas.microsoft.com/office/drawing/2014/main" id="{707334EC-6FD2-45E4-860B-F365672B71BA}"/>
              </a:ext>
            </a:extLst>
          </p:cNvPr>
          <p:cNvSpPr>
            <a:spLocks noGrp="1"/>
          </p:cNvSpPr>
          <p:nvPr>
            <p:ph sz="half" idx="2"/>
          </p:nvPr>
        </p:nvSpPr>
        <p:spPr/>
        <p:txBody>
          <a:bodyPr/>
          <a:lstStyle/>
          <a:p>
            <a:endParaRPr lang="en-GB"/>
          </a:p>
        </p:txBody>
      </p:sp>
      <p:pic>
        <p:nvPicPr>
          <p:cNvPr id="6" name="Picture 5">
            <a:extLst>
              <a:ext uri="{FF2B5EF4-FFF2-40B4-BE49-F238E27FC236}">
                <a16:creationId xmlns:a16="http://schemas.microsoft.com/office/drawing/2014/main" id="{6573FDBC-BCAE-4279-9924-809379A944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0257"/>
            <a:ext cx="9144000" cy="3802986"/>
          </a:xfrm>
          <a:prstGeom prst="rect">
            <a:avLst/>
          </a:prstGeom>
        </p:spPr>
      </p:pic>
    </p:spTree>
    <p:extLst>
      <p:ext uri="{BB962C8B-B14F-4D97-AF65-F5344CB8AC3E}">
        <p14:creationId xmlns:p14="http://schemas.microsoft.com/office/powerpoint/2010/main" val="704219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23900-631C-4F53-9C18-6E80DCD64AEA}"/>
              </a:ext>
            </a:extLst>
          </p:cNvPr>
          <p:cNvSpPr>
            <a:spLocks noGrp="1"/>
          </p:cNvSpPr>
          <p:nvPr>
            <p:ph sz="half" idx="1"/>
          </p:nvPr>
        </p:nvSpPr>
        <p:spPr/>
        <p:txBody>
          <a:bodyPr/>
          <a:lstStyle/>
          <a:p>
            <a:endParaRPr lang="en-GB"/>
          </a:p>
        </p:txBody>
      </p:sp>
      <p:sp>
        <p:nvSpPr>
          <p:cNvPr id="4" name="Title 3">
            <a:extLst>
              <a:ext uri="{FF2B5EF4-FFF2-40B4-BE49-F238E27FC236}">
                <a16:creationId xmlns:a16="http://schemas.microsoft.com/office/drawing/2014/main" id="{A5B1C111-3232-4450-B157-85CD2C6626CF}"/>
              </a:ext>
            </a:extLst>
          </p:cNvPr>
          <p:cNvSpPr>
            <a:spLocks noGrp="1"/>
          </p:cNvSpPr>
          <p:nvPr>
            <p:ph type="title"/>
          </p:nvPr>
        </p:nvSpPr>
        <p:spPr/>
        <p:txBody>
          <a:bodyPr/>
          <a:lstStyle/>
          <a:p>
            <a:r>
              <a:rPr lang="en-GB" dirty="0"/>
              <a:t>COVID</a:t>
            </a:r>
          </a:p>
        </p:txBody>
      </p:sp>
      <p:sp>
        <p:nvSpPr>
          <p:cNvPr id="5" name="Text Placeholder 4">
            <a:extLst>
              <a:ext uri="{FF2B5EF4-FFF2-40B4-BE49-F238E27FC236}">
                <a16:creationId xmlns:a16="http://schemas.microsoft.com/office/drawing/2014/main" id="{09D2236E-BC43-4A63-B3AA-53ECB081535A}"/>
              </a:ext>
            </a:extLst>
          </p:cNvPr>
          <p:cNvSpPr>
            <a:spLocks noGrp="1"/>
          </p:cNvSpPr>
          <p:nvPr>
            <p:ph type="body" idx="10"/>
          </p:nvPr>
        </p:nvSpPr>
        <p:spPr/>
        <p:txBody>
          <a:bodyPr/>
          <a:lstStyle/>
          <a:p>
            <a:endParaRPr lang="en-GB"/>
          </a:p>
        </p:txBody>
      </p:sp>
      <p:sp>
        <p:nvSpPr>
          <p:cNvPr id="9" name="Content Placeholder 8">
            <a:extLst>
              <a:ext uri="{FF2B5EF4-FFF2-40B4-BE49-F238E27FC236}">
                <a16:creationId xmlns:a16="http://schemas.microsoft.com/office/drawing/2014/main" id="{707334EC-6FD2-45E4-860B-F365672B71BA}"/>
              </a:ext>
            </a:extLst>
          </p:cNvPr>
          <p:cNvSpPr>
            <a:spLocks noGrp="1"/>
          </p:cNvSpPr>
          <p:nvPr>
            <p:ph sz="half" idx="2"/>
          </p:nvPr>
        </p:nvSpPr>
        <p:spPr/>
        <p:txBody>
          <a:bodyPr/>
          <a:lstStyle/>
          <a:p>
            <a:endParaRPr lang="en-GB"/>
          </a:p>
        </p:txBody>
      </p:sp>
      <p:pic>
        <p:nvPicPr>
          <p:cNvPr id="3" name="Picture 2">
            <a:extLst>
              <a:ext uri="{FF2B5EF4-FFF2-40B4-BE49-F238E27FC236}">
                <a16:creationId xmlns:a16="http://schemas.microsoft.com/office/drawing/2014/main" id="{2D3A6BB1-C363-4503-9025-B1A36B141A4C}"/>
              </a:ext>
            </a:extLst>
          </p:cNvPr>
          <p:cNvPicPr>
            <a:picLocks noChangeAspect="1"/>
          </p:cNvPicPr>
          <p:nvPr/>
        </p:nvPicPr>
        <p:blipFill>
          <a:blip r:embed="rId2"/>
          <a:stretch>
            <a:fillRect/>
          </a:stretch>
        </p:blipFill>
        <p:spPr>
          <a:xfrm>
            <a:off x="1433527" y="1128234"/>
            <a:ext cx="3118605" cy="1800000"/>
          </a:xfrm>
          <a:prstGeom prst="rect">
            <a:avLst/>
          </a:prstGeom>
        </p:spPr>
      </p:pic>
      <p:pic>
        <p:nvPicPr>
          <p:cNvPr id="7" name="Picture 6">
            <a:extLst>
              <a:ext uri="{FF2B5EF4-FFF2-40B4-BE49-F238E27FC236}">
                <a16:creationId xmlns:a16="http://schemas.microsoft.com/office/drawing/2014/main" id="{96E56608-94E4-4C4A-8D9A-30A5CB980DA0}"/>
              </a:ext>
            </a:extLst>
          </p:cNvPr>
          <p:cNvPicPr>
            <a:picLocks noChangeAspect="1"/>
          </p:cNvPicPr>
          <p:nvPr/>
        </p:nvPicPr>
        <p:blipFill>
          <a:blip r:embed="rId3"/>
          <a:stretch>
            <a:fillRect/>
          </a:stretch>
        </p:blipFill>
        <p:spPr>
          <a:xfrm>
            <a:off x="4591868" y="1128234"/>
            <a:ext cx="3113513" cy="1800000"/>
          </a:xfrm>
          <a:prstGeom prst="rect">
            <a:avLst/>
          </a:prstGeom>
        </p:spPr>
      </p:pic>
      <p:pic>
        <p:nvPicPr>
          <p:cNvPr id="8" name="Picture 7">
            <a:extLst>
              <a:ext uri="{FF2B5EF4-FFF2-40B4-BE49-F238E27FC236}">
                <a16:creationId xmlns:a16="http://schemas.microsoft.com/office/drawing/2014/main" id="{4360F5BD-7625-44F5-8D1A-223684FB6FE3}"/>
              </a:ext>
            </a:extLst>
          </p:cNvPr>
          <p:cNvPicPr>
            <a:picLocks noChangeAspect="1"/>
          </p:cNvPicPr>
          <p:nvPr/>
        </p:nvPicPr>
        <p:blipFill>
          <a:blip r:embed="rId4"/>
          <a:stretch>
            <a:fillRect/>
          </a:stretch>
        </p:blipFill>
        <p:spPr>
          <a:xfrm>
            <a:off x="2987264" y="3075185"/>
            <a:ext cx="3106563" cy="1800000"/>
          </a:xfrm>
          <a:prstGeom prst="rect">
            <a:avLst/>
          </a:prstGeom>
        </p:spPr>
      </p:pic>
    </p:spTree>
    <p:extLst>
      <p:ext uri="{BB962C8B-B14F-4D97-AF65-F5344CB8AC3E}">
        <p14:creationId xmlns:p14="http://schemas.microsoft.com/office/powerpoint/2010/main" val="1760227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Strapping – Pallets and Stillages</a:t>
            </a:r>
            <a:endParaRPr lang="en-NL" dirty="0"/>
          </a:p>
        </p:txBody>
      </p:sp>
      <p:grpSp>
        <p:nvGrpSpPr>
          <p:cNvPr id="60" name="Group 59">
            <a:extLst>
              <a:ext uri="{FF2B5EF4-FFF2-40B4-BE49-F238E27FC236}">
                <a16:creationId xmlns:a16="http://schemas.microsoft.com/office/drawing/2014/main" id="{004E0F82-412A-4F38-AB85-CAFE6F367115}"/>
              </a:ext>
            </a:extLst>
          </p:cNvPr>
          <p:cNvGrpSpPr/>
          <p:nvPr/>
        </p:nvGrpSpPr>
        <p:grpSpPr>
          <a:xfrm>
            <a:off x="665714" y="2148879"/>
            <a:ext cx="312988" cy="502709"/>
            <a:chOff x="2868122" y="3915784"/>
            <a:chExt cx="532010" cy="952945"/>
          </a:xfrm>
        </p:grpSpPr>
        <p:sp>
          <p:nvSpPr>
            <p:cNvPr id="61" name="Rectangle: Rounded Corners 60">
              <a:extLst>
                <a:ext uri="{FF2B5EF4-FFF2-40B4-BE49-F238E27FC236}">
                  <a16:creationId xmlns:a16="http://schemas.microsoft.com/office/drawing/2014/main" id="{37B76227-5839-4041-B60F-D344590D9C0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01BF068C-316D-42D2-939E-45685366C69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987F0625-0F42-43A1-A71E-02290C8EDA0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4462623-105C-49B9-9C20-F7CA9C04CE9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86" name="Picture 7" descr="LS505-7">
            <a:extLst>
              <a:ext uri="{FF2B5EF4-FFF2-40B4-BE49-F238E27FC236}">
                <a16:creationId xmlns:a16="http://schemas.microsoft.com/office/drawing/2014/main" id="{5DE01C47-3BC7-49BD-A13A-904AFC0125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7942" y="987155"/>
            <a:ext cx="565304"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Rectangle 187">
            <a:extLst>
              <a:ext uri="{FF2B5EF4-FFF2-40B4-BE49-F238E27FC236}">
                <a16:creationId xmlns:a16="http://schemas.microsoft.com/office/drawing/2014/main" id="{4752D2DF-E384-47DC-A0A9-4FF02D690355}"/>
              </a:ext>
            </a:extLst>
          </p:cNvPr>
          <p:cNvSpPr/>
          <p:nvPr/>
        </p:nvSpPr>
        <p:spPr>
          <a:xfrm>
            <a:off x="2953699" y="1029709"/>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A83BB5DC-AD86-4F13-987E-62A2B04E2434}"/>
              </a:ext>
            </a:extLst>
          </p:cNvPr>
          <p:cNvCxnSpPr>
            <a:cxnSpLocks/>
          </p:cNvCxnSpPr>
          <p:nvPr/>
        </p:nvCxnSpPr>
        <p:spPr>
          <a:xfrm flipV="1">
            <a:off x="3082426" y="1094559"/>
            <a:ext cx="3454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6A8F63A3-21C4-454E-9BB0-41D16D8C209A}"/>
              </a:ext>
            </a:extLst>
          </p:cNvPr>
          <p:cNvSpPr txBox="1"/>
          <p:nvPr/>
        </p:nvSpPr>
        <p:spPr>
          <a:xfrm>
            <a:off x="2623287" y="898500"/>
            <a:ext cx="247554" cy="369332"/>
          </a:xfrm>
          <a:prstGeom prst="rect">
            <a:avLst/>
          </a:prstGeom>
          <a:noFill/>
        </p:spPr>
        <p:txBody>
          <a:bodyPr wrap="square" rtlCol="0">
            <a:spAutoFit/>
          </a:bodyPr>
          <a:lstStyle/>
          <a:p>
            <a:r>
              <a:rPr lang="en-GB" dirty="0"/>
              <a:t>=</a:t>
            </a:r>
          </a:p>
        </p:txBody>
      </p:sp>
      <p:sp>
        <p:nvSpPr>
          <p:cNvPr id="3" name="TextBox 2">
            <a:extLst>
              <a:ext uri="{FF2B5EF4-FFF2-40B4-BE49-F238E27FC236}">
                <a16:creationId xmlns:a16="http://schemas.microsoft.com/office/drawing/2014/main" id="{FE855739-4712-445C-9735-F8571AEB279F}"/>
              </a:ext>
            </a:extLst>
          </p:cNvPr>
          <p:cNvSpPr txBox="1"/>
          <p:nvPr/>
        </p:nvSpPr>
        <p:spPr>
          <a:xfrm>
            <a:off x="276233" y="3338728"/>
            <a:ext cx="7200344"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Use the facilities at the site (steps / platforms) to apply straps (do not climb)</a:t>
            </a:r>
          </a:p>
          <a:p>
            <a:pPr marL="285750" indent="-285750">
              <a:buFont typeface="Arial" panose="020B0604020202020204" pitchFamily="34" charset="0"/>
              <a:buChar char="•"/>
            </a:pPr>
            <a:r>
              <a:rPr lang="en-GB" sz="1400" dirty="0"/>
              <a:t>Strap every row of product</a:t>
            </a:r>
          </a:p>
          <a:p>
            <a:pPr marL="285750" indent="-285750">
              <a:buFont typeface="Arial" panose="020B0604020202020204" pitchFamily="34" charset="0"/>
              <a:buChar char="•"/>
            </a:pPr>
            <a:r>
              <a:rPr lang="en-GB" sz="1400" dirty="0"/>
              <a:t>You may require 17 straps</a:t>
            </a:r>
          </a:p>
          <a:p>
            <a:pPr marL="285750" indent="-285750">
              <a:buFont typeface="Arial" panose="020B0604020202020204" pitchFamily="34" charset="0"/>
              <a:buChar char="•"/>
            </a:pPr>
            <a:r>
              <a:rPr lang="en-GB" sz="1400" dirty="0"/>
              <a:t>Ready for unloading remove ALL straps from the trailer. Do not leave any straps on the trailer</a:t>
            </a:r>
          </a:p>
        </p:txBody>
      </p:sp>
      <p:grpSp>
        <p:nvGrpSpPr>
          <p:cNvPr id="240" name="Group 239">
            <a:extLst>
              <a:ext uri="{FF2B5EF4-FFF2-40B4-BE49-F238E27FC236}">
                <a16:creationId xmlns:a16="http://schemas.microsoft.com/office/drawing/2014/main" id="{4E41EE0C-B758-452E-93B7-604A24AD6234}"/>
              </a:ext>
            </a:extLst>
          </p:cNvPr>
          <p:cNvGrpSpPr/>
          <p:nvPr/>
        </p:nvGrpSpPr>
        <p:grpSpPr>
          <a:xfrm>
            <a:off x="568900" y="1571710"/>
            <a:ext cx="5488720" cy="1584325"/>
            <a:chOff x="5039585" y="1859977"/>
            <a:chExt cx="3816350" cy="1584325"/>
          </a:xfrm>
        </p:grpSpPr>
        <p:grpSp>
          <p:nvGrpSpPr>
            <p:cNvPr id="241" name="Group 23">
              <a:extLst>
                <a:ext uri="{FF2B5EF4-FFF2-40B4-BE49-F238E27FC236}">
                  <a16:creationId xmlns:a16="http://schemas.microsoft.com/office/drawing/2014/main" id="{F1F2978C-0A00-4310-8254-03938E5C0751}"/>
                </a:ext>
              </a:extLst>
            </p:cNvPr>
            <p:cNvGrpSpPr>
              <a:grpSpLocks/>
            </p:cNvGrpSpPr>
            <p:nvPr/>
          </p:nvGrpSpPr>
          <p:grpSpPr bwMode="auto">
            <a:xfrm>
              <a:off x="5039585" y="1859977"/>
              <a:ext cx="3816350" cy="1584325"/>
              <a:chOff x="0" y="2840"/>
              <a:chExt cx="3515" cy="1480"/>
            </a:xfrm>
          </p:grpSpPr>
          <p:sp>
            <p:nvSpPr>
              <p:cNvPr id="245" name="Rectangle 14">
                <a:extLst>
                  <a:ext uri="{FF2B5EF4-FFF2-40B4-BE49-F238E27FC236}">
                    <a16:creationId xmlns:a16="http://schemas.microsoft.com/office/drawing/2014/main" id="{53F4972D-9C6E-474F-9BA7-588E6BFD06E9}"/>
                  </a:ext>
                </a:extLst>
              </p:cNvPr>
              <p:cNvSpPr>
                <a:spLocks noChangeArrowheads="1"/>
              </p:cNvSpPr>
              <p:nvPr/>
            </p:nvSpPr>
            <p:spPr bwMode="auto">
              <a:xfrm>
                <a:off x="0" y="3849"/>
                <a:ext cx="3515" cy="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6" name="Rectangle 15">
                <a:extLst>
                  <a:ext uri="{FF2B5EF4-FFF2-40B4-BE49-F238E27FC236}">
                    <a16:creationId xmlns:a16="http://schemas.microsoft.com/office/drawing/2014/main" id="{1E8F7B39-4E77-4365-95A2-226818C08787}"/>
                  </a:ext>
                </a:extLst>
              </p:cNvPr>
              <p:cNvSpPr>
                <a:spLocks noChangeArrowheads="1"/>
              </p:cNvSpPr>
              <p:nvPr/>
            </p:nvSpPr>
            <p:spPr bwMode="auto">
              <a:xfrm>
                <a:off x="6" y="2840"/>
                <a:ext cx="56" cy="100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7" name="AutoShape 20">
                <a:extLst>
                  <a:ext uri="{FF2B5EF4-FFF2-40B4-BE49-F238E27FC236}">
                    <a16:creationId xmlns:a16="http://schemas.microsoft.com/office/drawing/2014/main" id="{11121384-DE15-4617-B7BF-C86E8F374E62}"/>
                  </a:ext>
                </a:extLst>
              </p:cNvPr>
              <p:cNvSpPr>
                <a:spLocks noChangeArrowheads="1"/>
              </p:cNvSpPr>
              <p:nvPr/>
            </p:nvSpPr>
            <p:spPr bwMode="auto">
              <a:xfrm>
                <a:off x="235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AutoShape 21">
                <a:extLst>
                  <a:ext uri="{FF2B5EF4-FFF2-40B4-BE49-F238E27FC236}">
                    <a16:creationId xmlns:a16="http://schemas.microsoft.com/office/drawing/2014/main" id="{7176C324-65B6-4334-868D-2E87045B5FC4}"/>
                  </a:ext>
                </a:extLst>
              </p:cNvPr>
              <p:cNvSpPr>
                <a:spLocks noChangeArrowheads="1"/>
              </p:cNvSpPr>
              <p:nvPr/>
            </p:nvSpPr>
            <p:spPr bwMode="auto">
              <a:xfrm>
                <a:off x="186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AutoShape 22">
                <a:extLst>
                  <a:ext uri="{FF2B5EF4-FFF2-40B4-BE49-F238E27FC236}">
                    <a16:creationId xmlns:a16="http://schemas.microsoft.com/office/drawing/2014/main" id="{F7170FFE-5179-44EE-9C71-98DE5DD5BB28}"/>
                  </a:ext>
                </a:extLst>
              </p:cNvPr>
              <p:cNvSpPr>
                <a:spLocks noChangeArrowheads="1"/>
              </p:cNvSpPr>
              <p:nvPr/>
            </p:nvSpPr>
            <p:spPr bwMode="auto">
              <a:xfrm>
                <a:off x="2855"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242" name="Straight Connector 241">
              <a:extLst>
                <a:ext uri="{FF2B5EF4-FFF2-40B4-BE49-F238E27FC236}">
                  <a16:creationId xmlns:a16="http://schemas.microsoft.com/office/drawing/2014/main" id="{D7EF5D2F-930F-4668-915D-CADE9D046441}"/>
                </a:ext>
              </a:extLst>
            </p:cNvPr>
            <p:cNvCxnSpPr>
              <a:stCxn id="246" idx="0"/>
            </p:cNvCxnSpPr>
            <p:nvPr/>
          </p:nvCxnSpPr>
          <p:spPr>
            <a:xfrm>
              <a:off x="5076500" y="1859977"/>
              <a:ext cx="377943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92E240A-FCEE-4996-8A64-D3DB7447B6E2}"/>
                </a:ext>
              </a:extLst>
            </p:cNvPr>
            <p:cNvCxnSpPr>
              <a:stCxn id="245" idx="3"/>
            </p:cNvCxnSpPr>
            <p:nvPr/>
          </p:nvCxnSpPr>
          <p:spPr>
            <a:xfrm flipV="1">
              <a:off x="8855935" y="1859977"/>
              <a:ext cx="0" cy="10999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4" name="Rectangle 243">
              <a:extLst>
                <a:ext uri="{FF2B5EF4-FFF2-40B4-BE49-F238E27FC236}">
                  <a16:creationId xmlns:a16="http://schemas.microsoft.com/office/drawing/2014/main" id="{B2597612-325E-44C1-9A4C-956F836BD4B4}"/>
                </a:ext>
              </a:extLst>
            </p:cNvPr>
            <p:cNvSpPr/>
            <p:nvPr/>
          </p:nvSpPr>
          <p:spPr>
            <a:xfrm>
              <a:off x="5727977" y="2997764"/>
              <a:ext cx="45719" cy="446538"/>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01BF3354-2485-419E-99E7-2E73EA9A78D7}"/>
              </a:ext>
            </a:extLst>
          </p:cNvPr>
          <p:cNvGrpSpPr/>
          <p:nvPr/>
        </p:nvGrpSpPr>
        <p:grpSpPr>
          <a:xfrm>
            <a:off x="980162" y="2148879"/>
            <a:ext cx="312988" cy="502709"/>
            <a:chOff x="2868122" y="3915784"/>
            <a:chExt cx="532010" cy="952945"/>
          </a:xfrm>
        </p:grpSpPr>
        <p:sp>
          <p:nvSpPr>
            <p:cNvPr id="341" name="Rectangle: Rounded Corners 340">
              <a:extLst>
                <a:ext uri="{FF2B5EF4-FFF2-40B4-BE49-F238E27FC236}">
                  <a16:creationId xmlns:a16="http://schemas.microsoft.com/office/drawing/2014/main" id="{3D887DA8-F88D-43DB-85B4-E9E976DBBCD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2" name="Rectangle: Rounded Corners 341">
              <a:extLst>
                <a:ext uri="{FF2B5EF4-FFF2-40B4-BE49-F238E27FC236}">
                  <a16:creationId xmlns:a16="http://schemas.microsoft.com/office/drawing/2014/main" id="{7D828151-2ABE-43D6-9392-08071BD6018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3" name="Rectangle: Rounded Corners 342">
              <a:extLst>
                <a:ext uri="{FF2B5EF4-FFF2-40B4-BE49-F238E27FC236}">
                  <a16:creationId xmlns:a16="http://schemas.microsoft.com/office/drawing/2014/main" id="{AEC3FE9C-586F-473B-A9DD-1EA5F805EB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4C2DB650-4D87-40A2-B0DC-4F0D0375F3CB}"/>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45" name="Group 344">
            <a:extLst>
              <a:ext uri="{FF2B5EF4-FFF2-40B4-BE49-F238E27FC236}">
                <a16:creationId xmlns:a16="http://schemas.microsoft.com/office/drawing/2014/main" id="{EE64ACCB-E831-451E-AB06-412BC0843225}"/>
              </a:ext>
            </a:extLst>
          </p:cNvPr>
          <p:cNvGrpSpPr/>
          <p:nvPr/>
        </p:nvGrpSpPr>
        <p:grpSpPr>
          <a:xfrm>
            <a:off x="1293677" y="2148879"/>
            <a:ext cx="312988" cy="502709"/>
            <a:chOff x="2868122" y="3915784"/>
            <a:chExt cx="532010" cy="952945"/>
          </a:xfrm>
        </p:grpSpPr>
        <p:sp>
          <p:nvSpPr>
            <p:cNvPr id="346" name="Rectangle: Rounded Corners 345">
              <a:extLst>
                <a:ext uri="{FF2B5EF4-FFF2-40B4-BE49-F238E27FC236}">
                  <a16:creationId xmlns:a16="http://schemas.microsoft.com/office/drawing/2014/main" id="{5EA20F6F-D4DA-4F07-B499-5B2688F2A05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7" name="Rectangle: Rounded Corners 346">
              <a:extLst>
                <a:ext uri="{FF2B5EF4-FFF2-40B4-BE49-F238E27FC236}">
                  <a16:creationId xmlns:a16="http://schemas.microsoft.com/office/drawing/2014/main" id="{38876CB6-99F2-4A6D-BAB5-5890EFB2067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8" name="Rectangle: Rounded Corners 347">
              <a:extLst>
                <a:ext uri="{FF2B5EF4-FFF2-40B4-BE49-F238E27FC236}">
                  <a16:creationId xmlns:a16="http://schemas.microsoft.com/office/drawing/2014/main" id="{E9D8FB9A-4AA8-491B-80E4-18F0CE68BD5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96BF2F67-7CF1-4C61-BD6D-F52823445C5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0" name="Group 349">
            <a:extLst>
              <a:ext uri="{FF2B5EF4-FFF2-40B4-BE49-F238E27FC236}">
                <a16:creationId xmlns:a16="http://schemas.microsoft.com/office/drawing/2014/main" id="{9C665E63-321B-4101-A6D7-A4321873BDC1}"/>
              </a:ext>
            </a:extLst>
          </p:cNvPr>
          <p:cNvGrpSpPr/>
          <p:nvPr/>
        </p:nvGrpSpPr>
        <p:grpSpPr>
          <a:xfrm>
            <a:off x="1609503" y="2148879"/>
            <a:ext cx="312988" cy="502709"/>
            <a:chOff x="2868122" y="3915784"/>
            <a:chExt cx="532010" cy="952945"/>
          </a:xfrm>
        </p:grpSpPr>
        <p:sp>
          <p:nvSpPr>
            <p:cNvPr id="351" name="Rectangle: Rounded Corners 350">
              <a:extLst>
                <a:ext uri="{FF2B5EF4-FFF2-40B4-BE49-F238E27FC236}">
                  <a16:creationId xmlns:a16="http://schemas.microsoft.com/office/drawing/2014/main" id="{DD59BF1E-4329-4D51-B688-CD915CF4585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2" name="Rectangle: Rounded Corners 351">
              <a:extLst>
                <a:ext uri="{FF2B5EF4-FFF2-40B4-BE49-F238E27FC236}">
                  <a16:creationId xmlns:a16="http://schemas.microsoft.com/office/drawing/2014/main" id="{08D54DC9-8893-4B6C-B68A-8A5B33B42C6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3" name="Rectangle: Rounded Corners 352">
              <a:extLst>
                <a:ext uri="{FF2B5EF4-FFF2-40B4-BE49-F238E27FC236}">
                  <a16:creationId xmlns:a16="http://schemas.microsoft.com/office/drawing/2014/main" id="{C0842874-52C6-4CE6-B178-86A72EB607F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6E400C2D-75C9-4008-AE3F-C828C49043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5" name="Group 354">
            <a:extLst>
              <a:ext uri="{FF2B5EF4-FFF2-40B4-BE49-F238E27FC236}">
                <a16:creationId xmlns:a16="http://schemas.microsoft.com/office/drawing/2014/main" id="{0109DC42-C668-4B03-A4ED-478208016B60}"/>
              </a:ext>
            </a:extLst>
          </p:cNvPr>
          <p:cNvGrpSpPr/>
          <p:nvPr/>
        </p:nvGrpSpPr>
        <p:grpSpPr>
          <a:xfrm>
            <a:off x="1925762" y="2148879"/>
            <a:ext cx="312988" cy="502709"/>
            <a:chOff x="2868122" y="3915784"/>
            <a:chExt cx="532010" cy="952945"/>
          </a:xfrm>
        </p:grpSpPr>
        <p:sp>
          <p:nvSpPr>
            <p:cNvPr id="356" name="Rectangle: Rounded Corners 355">
              <a:extLst>
                <a:ext uri="{FF2B5EF4-FFF2-40B4-BE49-F238E27FC236}">
                  <a16:creationId xmlns:a16="http://schemas.microsoft.com/office/drawing/2014/main" id="{DDDE2CD3-3A73-4521-BE88-5AA498902E7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7" name="Rectangle: Rounded Corners 356">
              <a:extLst>
                <a:ext uri="{FF2B5EF4-FFF2-40B4-BE49-F238E27FC236}">
                  <a16:creationId xmlns:a16="http://schemas.microsoft.com/office/drawing/2014/main" id="{65266CD5-CA82-44FD-97EC-01E123D3CD3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8" name="Rectangle: Rounded Corners 357">
              <a:extLst>
                <a:ext uri="{FF2B5EF4-FFF2-40B4-BE49-F238E27FC236}">
                  <a16:creationId xmlns:a16="http://schemas.microsoft.com/office/drawing/2014/main" id="{FB3C0578-8304-4309-B3D0-90DA6B913B8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884DF00F-A782-4E06-9F28-08CC0509EC9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0" name="Group 359">
            <a:extLst>
              <a:ext uri="{FF2B5EF4-FFF2-40B4-BE49-F238E27FC236}">
                <a16:creationId xmlns:a16="http://schemas.microsoft.com/office/drawing/2014/main" id="{C9A615D3-476C-480F-B57F-510929EECC76}"/>
              </a:ext>
            </a:extLst>
          </p:cNvPr>
          <p:cNvGrpSpPr/>
          <p:nvPr/>
        </p:nvGrpSpPr>
        <p:grpSpPr>
          <a:xfrm>
            <a:off x="2237372" y="2148879"/>
            <a:ext cx="312988" cy="502709"/>
            <a:chOff x="2868122" y="3915784"/>
            <a:chExt cx="532010" cy="952945"/>
          </a:xfrm>
        </p:grpSpPr>
        <p:sp>
          <p:nvSpPr>
            <p:cNvPr id="361" name="Rectangle: Rounded Corners 360">
              <a:extLst>
                <a:ext uri="{FF2B5EF4-FFF2-40B4-BE49-F238E27FC236}">
                  <a16:creationId xmlns:a16="http://schemas.microsoft.com/office/drawing/2014/main" id="{21CE6AF8-6BBC-43A4-B80F-1521627A17E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2" name="Rectangle: Rounded Corners 361">
              <a:extLst>
                <a:ext uri="{FF2B5EF4-FFF2-40B4-BE49-F238E27FC236}">
                  <a16:creationId xmlns:a16="http://schemas.microsoft.com/office/drawing/2014/main" id="{A7F13F2B-ACC3-469B-967A-CA562BF9A83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3" name="Rectangle: Rounded Corners 362">
              <a:extLst>
                <a:ext uri="{FF2B5EF4-FFF2-40B4-BE49-F238E27FC236}">
                  <a16:creationId xmlns:a16="http://schemas.microsoft.com/office/drawing/2014/main" id="{BB5BBB23-4D10-499C-97D9-3CB63747442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6B308295-BED1-49D5-9CA3-7B3E9770B48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5" name="Group 364">
            <a:extLst>
              <a:ext uri="{FF2B5EF4-FFF2-40B4-BE49-F238E27FC236}">
                <a16:creationId xmlns:a16="http://schemas.microsoft.com/office/drawing/2014/main" id="{0178F81C-0B64-44F6-9CE6-6591394F6DCA}"/>
              </a:ext>
            </a:extLst>
          </p:cNvPr>
          <p:cNvGrpSpPr/>
          <p:nvPr/>
        </p:nvGrpSpPr>
        <p:grpSpPr>
          <a:xfrm>
            <a:off x="2556563" y="2148879"/>
            <a:ext cx="312988" cy="502709"/>
            <a:chOff x="2868122" y="3915784"/>
            <a:chExt cx="532010" cy="952945"/>
          </a:xfrm>
        </p:grpSpPr>
        <p:sp>
          <p:nvSpPr>
            <p:cNvPr id="366" name="Rectangle: Rounded Corners 365">
              <a:extLst>
                <a:ext uri="{FF2B5EF4-FFF2-40B4-BE49-F238E27FC236}">
                  <a16:creationId xmlns:a16="http://schemas.microsoft.com/office/drawing/2014/main" id="{D6D651B1-94E4-439E-80F3-18E19F233F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7" name="Rectangle: Rounded Corners 366">
              <a:extLst>
                <a:ext uri="{FF2B5EF4-FFF2-40B4-BE49-F238E27FC236}">
                  <a16:creationId xmlns:a16="http://schemas.microsoft.com/office/drawing/2014/main" id="{2BA37680-5FCD-472F-A98C-B52A62AD620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8" name="Rectangle: Rounded Corners 367">
              <a:extLst>
                <a:ext uri="{FF2B5EF4-FFF2-40B4-BE49-F238E27FC236}">
                  <a16:creationId xmlns:a16="http://schemas.microsoft.com/office/drawing/2014/main" id="{265D026F-CAFD-4AB1-8D67-9261E008FEB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3322CE3C-4880-42BD-930B-77D66948B760}"/>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0" name="Group 369">
            <a:extLst>
              <a:ext uri="{FF2B5EF4-FFF2-40B4-BE49-F238E27FC236}">
                <a16:creationId xmlns:a16="http://schemas.microsoft.com/office/drawing/2014/main" id="{08711FE0-D30B-413D-8025-68054F3D5AB9}"/>
              </a:ext>
            </a:extLst>
          </p:cNvPr>
          <p:cNvGrpSpPr/>
          <p:nvPr/>
        </p:nvGrpSpPr>
        <p:grpSpPr>
          <a:xfrm>
            <a:off x="2866713" y="2148879"/>
            <a:ext cx="312988" cy="502709"/>
            <a:chOff x="2868122" y="3915784"/>
            <a:chExt cx="532010" cy="952945"/>
          </a:xfrm>
        </p:grpSpPr>
        <p:sp>
          <p:nvSpPr>
            <p:cNvPr id="371" name="Rectangle: Rounded Corners 370">
              <a:extLst>
                <a:ext uri="{FF2B5EF4-FFF2-40B4-BE49-F238E27FC236}">
                  <a16:creationId xmlns:a16="http://schemas.microsoft.com/office/drawing/2014/main" id="{475332DB-3C04-4FDB-8F8F-45F109180AD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2" name="Rectangle: Rounded Corners 371">
              <a:extLst>
                <a:ext uri="{FF2B5EF4-FFF2-40B4-BE49-F238E27FC236}">
                  <a16:creationId xmlns:a16="http://schemas.microsoft.com/office/drawing/2014/main" id="{3AA121A8-3796-4D4C-BD10-A54E09260A1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3" name="Rectangle: Rounded Corners 372">
              <a:extLst>
                <a:ext uri="{FF2B5EF4-FFF2-40B4-BE49-F238E27FC236}">
                  <a16:creationId xmlns:a16="http://schemas.microsoft.com/office/drawing/2014/main" id="{0196544F-9661-4816-8C2B-E0F2AF68610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9DC955A2-E7C2-462D-9923-76CD87328FA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5" name="Group 374">
            <a:extLst>
              <a:ext uri="{FF2B5EF4-FFF2-40B4-BE49-F238E27FC236}">
                <a16:creationId xmlns:a16="http://schemas.microsoft.com/office/drawing/2014/main" id="{408E6F74-70AC-4B33-AC1C-80EB2681AA95}"/>
              </a:ext>
            </a:extLst>
          </p:cNvPr>
          <p:cNvGrpSpPr/>
          <p:nvPr/>
        </p:nvGrpSpPr>
        <p:grpSpPr>
          <a:xfrm>
            <a:off x="3180397" y="2148879"/>
            <a:ext cx="312988" cy="502709"/>
            <a:chOff x="2868122" y="3915784"/>
            <a:chExt cx="532010" cy="952945"/>
          </a:xfrm>
        </p:grpSpPr>
        <p:sp>
          <p:nvSpPr>
            <p:cNvPr id="376" name="Rectangle: Rounded Corners 375">
              <a:extLst>
                <a:ext uri="{FF2B5EF4-FFF2-40B4-BE49-F238E27FC236}">
                  <a16:creationId xmlns:a16="http://schemas.microsoft.com/office/drawing/2014/main" id="{442BD9CA-24A7-4483-9D13-E8FF6F89A47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7" name="Rectangle: Rounded Corners 376">
              <a:extLst>
                <a:ext uri="{FF2B5EF4-FFF2-40B4-BE49-F238E27FC236}">
                  <a16:creationId xmlns:a16="http://schemas.microsoft.com/office/drawing/2014/main" id="{2EDAB375-7E48-4CE7-844F-380467F0D2B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8" name="Rectangle: Rounded Corners 377">
              <a:extLst>
                <a:ext uri="{FF2B5EF4-FFF2-40B4-BE49-F238E27FC236}">
                  <a16:creationId xmlns:a16="http://schemas.microsoft.com/office/drawing/2014/main" id="{F9973D78-A557-4BDC-9C27-D2ED8544125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9" name="Rectangle 378">
              <a:extLst>
                <a:ext uri="{FF2B5EF4-FFF2-40B4-BE49-F238E27FC236}">
                  <a16:creationId xmlns:a16="http://schemas.microsoft.com/office/drawing/2014/main" id="{B3567D12-35C8-477C-8C49-714EE55E603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0" name="Group 379">
            <a:extLst>
              <a:ext uri="{FF2B5EF4-FFF2-40B4-BE49-F238E27FC236}">
                <a16:creationId xmlns:a16="http://schemas.microsoft.com/office/drawing/2014/main" id="{9706CB56-6BF9-483D-B618-96A6FFF75494}"/>
              </a:ext>
            </a:extLst>
          </p:cNvPr>
          <p:cNvGrpSpPr/>
          <p:nvPr/>
        </p:nvGrpSpPr>
        <p:grpSpPr>
          <a:xfrm>
            <a:off x="3492007" y="2148879"/>
            <a:ext cx="312988" cy="502709"/>
            <a:chOff x="2868122" y="3915784"/>
            <a:chExt cx="532010" cy="952945"/>
          </a:xfrm>
        </p:grpSpPr>
        <p:sp>
          <p:nvSpPr>
            <p:cNvPr id="381" name="Rectangle: Rounded Corners 380">
              <a:extLst>
                <a:ext uri="{FF2B5EF4-FFF2-40B4-BE49-F238E27FC236}">
                  <a16:creationId xmlns:a16="http://schemas.microsoft.com/office/drawing/2014/main" id="{795B73B0-A426-4155-809B-75F8B52F231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2" name="Rectangle: Rounded Corners 381">
              <a:extLst>
                <a:ext uri="{FF2B5EF4-FFF2-40B4-BE49-F238E27FC236}">
                  <a16:creationId xmlns:a16="http://schemas.microsoft.com/office/drawing/2014/main" id="{EDFAAC5E-B2D4-4C92-8F2F-44D5DEDF8A4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3" name="Rectangle: Rounded Corners 382">
              <a:extLst>
                <a:ext uri="{FF2B5EF4-FFF2-40B4-BE49-F238E27FC236}">
                  <a16:creationId xmlns:a16="http://schemas.microsoft.com/office/drawing/2014/main" id="{029492BA-4E06-4153-81F0-A80F144C996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210E7BB0-6277-48C8-BF6D-B76D05170B9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5" name="Group 384">
            <a:extLst>
              <a:ext uri="{FF2B5EF4-FFF2-40B4-BE49-F238E27FC236}">
                <a16:creationId xmlns:a16="http://schemas.microsoft.com/office/drawing/2014/main" id="{799FED8C-7858-49D3-AB3A-6AFEEFA1517A}"/>
              </a:ext>
            </a:extLst>
          </p:cNvPr>
          <p:cNvGrpSpPr/>
          <p:nvPr/>
        </p:nvGrpSpPr>
        <p:grpSpPr>
          <a:xfrm>
            <a:off x="3808360" y="2148879"/>
            <a:ext cx="312988" cy="502709"/>
            <a:chOff x="2868122" y="3915784"/>
            <a:chExt cx="532010" cy="952945"/>
          </a:xfrm>
        </p:grpSpPr>
        <p:sp>
          <p:nvSpPr>
            <p:cNvPr id="386" name="Rectangle: Rounded Corners 385">
              <a:extLst>
                <a:ext uri="{FF2B5EF4-FFF2-40B4-BE49-F238E27FC236}">
                  <a16:creationId xmlns:a16="http://schemas.microsoft.com/office/drawing/2014/main" id="{93CE732E-86A0-4286-BCD4-4B7B0A13C20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7" name="Rectangle: Rounded Corners 386">
              <a:extLst>
                <a:ext uri="{FF2B5EF4-FFF2-40B4-BE49-F238E27FC236}">
                  <a16:creationId xmlns:a16="http://schemas.microsoft.com/office/drawing/2014/main" id="{A2709D51-982A-424A-A991-E35505F95A3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8" name="Rectangle: Rounded Corners 387">
              <a:extLst>
                <a:ext uri="{FF2B5EF4-FFF2-40B4-BE49-F238E27FC236}">
                  <a16:creationId xmlns:a16="http://schemas.microsoft.com/office/drawing/2014/main" id="{37FF98CD-FFC0-4A06-8662-93F5154EC2C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9" name="Rectangle 388">
              <a:extLst>
                <a:ext uri="{FF2B5EF4-FFF2-40B4-BE49-F238E27FC236}">
                  <a16:creationId xmlns:a16="http://schemas.microsoft.com/office/drawing/2014/main" id="{31240773-70D4-4191-A17E-30E2140D2DC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0" name="Group 389">
            <a:extLst>
              <a:ext uri="{FF2B5EF4-FFF2-40B4-BE49-F238E27FC236}">
                <a16:creationId xmlns:a16="http://schemas.microsoft.com/office/drawing/2014/main" id="{F6513AAA-CAAD-4C54-A29F-4CD2DF4C3EAA}"/>
              </a:ext>
            </a:extLst>
          </p:cNvPr>
          <p:cNvGrpSpPr/>
          <p:nvPr/>
        </p:nvGrpSpPr>
        <p:grpSpPr>
          <a:xfrm>
            <a:off x="4121348" y="2148879"/>
            <a:ext cx="312988" cy="502709"/>
            <a:chOff x="2868122" y="3915784"/>
            <a:chExt cx="532010" cy="952945"/>
          </a:xfrm>
        </p:grpSpPr>
        <p:sp>
          <p:nvSpPr>
            <p:cNvPr id="391" name="Rectangle: Rounded Corners 390">
              <a:extLst>
                <a:ext uri="{FF2B5EF4-FFF2-40B4-BE49-F238E27FC236}">
                  <a16:creationId xmlns:a16="http://schemas.microsoft.com/office/drawing/2014/main" id="{776FED61-1602-4B46-BAF1-51D9A95AFF0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2" name="Rectangle: Rounded Corners 391">
              <a:extLst>
                <a:ext uri="{FF2B5EF4-FFF2-40B4-BE49-F238E27FC236}">
                  <a16:creationId xmlns:a16="http://schemas.microsoft.com/office/drawing/2014/main" id="{6E0302D8-0A79-44E6-A820-4808E805B7F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3" name="Rectangle: Rounded Corners 392">
              <a:extLst>
                <a:ext uri="{FF2B5EF4-FFF2-40B4-BE49-F238E27FC236}">
                  <a16:creationId xmlns:a16="http://schemas.microsoft.com/office/drawing/2014/main" id="{C33FD214-06B7-47FA-9CCF-DCB75754A8C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4" name="Rectangle 393">
              <a:extLst>
                <a:ext uri="{FF2B5EF4-FFF2-40B4-BE49-F238E27FC236}">
                  <a16:creationId xmlns:a16="http://schemas.microsoft.com/office/drawing/2014/main" id="{6C02F886-4267-4BC5-9D27-3D7EB882C05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5" name="Group 394">
            <a:extLst>
              <a:ext uri="{FF2B5EF4-FFF2-40B4-BE49-F238E27FC236}">
                <a16:creationId xmlns:a16="http://schemas.microsoft.com/office/drawing/2014/main" id="{6C5A911B-C0E3-4DEA-A0AF-BE95F4B9E42D}"/>
              </a:ext>
            </a:extLst>
          </p:cNvPr>
          <p:cNvGrpSpPr/>
          <p:nvPr/>
        </p:nvGrpSpPr>
        <p:grpSpPr>
          <a:xfrm>
            <a:off x="4434336" y="2148879"/>
            <a:ext cx="312988" cy="502709"/>
            <a:chOff x="2868122" y="3915784"/>
            <a:chExt cx="532010" cy="952945"/>
          </a:xfrm>
        </p:grpSpPr>
        <p:sp>
          <p:nvSpPr>
            <p:cNvPr id="396" name="Rectangle: Rounded Corners 395">
              <a:extLst>
                <a:ext uri="{FF2B5EF4-FFF2-40B4-BE49-F238E27FC236}">
                  <a16:creationId xmlns:a16="http://schemas.microsoft.com/office/drawing/2014/main" id="{9CA0C51C-617B-429E-A978-A669733B966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7" name="Rectangle: Rounded Corners 396">
              <a:extLst>
                <a:ext uri="{FF2B5EF4-FFF2-40B4-BE49-F238E27FC236}">
                  <a16:creationId xmlns:a16="http://schemas.microsoft.com/office/drawing/2014/main" id="{79B80535-A6E0-4679-B447-E940E137AD94}"/>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8" name="Rectangle: Rounded Corners 397">
              <a:extLst>
                <a:ext uri="{FF2B5EF4-FFF2-40B4-BE49-F238E27FC236}">
                  <a16:creationId xmlns:a16="http://schemas.microsoft.com/office/drawing/2014/main" id="{3370F1AE-110D-4F5E-9AEC-0B3432EBF6B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9" name="Rectangle 398">
              <a:extLst>
                <a:ext uri="{FF2B5EF4-FFF2-40B4-BE49-F238E27FC236}">
                  <a16:creationId xmlns:a16="http://schemas.microsoft.com/office/drawing/2014/main" id="{324B5508-5164-4A5E-8751-322B7F03334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0" name="Group 399">
            <a:extLst>
              <a:ext uri="{FF2B5EF4-FFF2-40B4-BE49-F238E27FC236}">
                <a16:creationId xmlns:a16="http://schemas.microsoft.com/office/drawing/2014/main" id="{03A53183-18FB-4CDB-BEBD-4E95C52B1F64}"/>
              </a:ext>
            </a:extLst>
          </p:cNvPr>
          <p:cNvGrpSpPr/>
          <p:nvPr/>
        </p:nvGrpSpPr>
        <p:grpSpPr>
          <a:xfrm>
            <a:off x="4745946" y="2148879"/>
            <a:ext cx="312988" cy="502709"/>
            <a:chOff x="2868122" y="3915784"/>
            <a:chExt cx="532010" cy="952945"/>
          </a:xfrm>
        </p:grpSpPr>
        <p:sp>
          <p:nvSpPr>
            <p:cNvPr id="401" name="Rectangle: Rounded Corners 400">
              <a:extLst>
                <a:ext uri="{FF2B5EF4-FFF2-40B4-BE49-F238E27FC236}">
                  <a16:creationId xmlns:a16="http://schemas.microsoft.com/office/drawing/2014/main" id="{2294816B-C451-4960-91FC-7F18B99339E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2" name="Rectangle: Rounded Corners 401">
              <a:extLst>
                <a:ext uri="{FF2B5EF4-FFF2-40B4-BE49-F238E27FC236}">
                  <a16:creationId xmlns:a16="http://schemas.microsoft.com/office/drawing/2014/main" id="{199BBD3F-7B0A-4A51-8EEA-00800EFA7E4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3" name="Rectangle: Rounded Corners 402">
              <a:extLst>
                <a:ext uri="{FF2B5EF4-FFF2-40B4-BE49-F238E27FC236}">
                  <a16:creationId xmlns:a16="http://schemas.microsoft.com/office/drawing/2014/main" id="{82312B64-FBD9-4C28-82A6-2196C0A1E59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4" name="Rectangle 403">
              <a:extLst>
                <a:ext uri="{FF2B5EF4-FFF2-40B4-BE49-F238E27FC236}">
                  <a16:creationId xmlns:a16="http://schemas.microsoft.com/office/drawing/2014/main" id="{11243B4D-7D61-4392-A165-5A58C1E7230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1CE44C5A-160E-4800-BD1F-CBF2DBF8FE95}"/>
              </a:ext>
            </a:extLst>
          </p:cNvPr>
          <p:cNvGrpSpPr/>
          <p:nvPr/>
        </p:nvGrpSpPr>
        <p:grpSpPr>
          <a:xfrm>
            <a:off x="5052774" y="2148879"/>
            <a:ext cx="312988" cy="502709"/>
            <a:chOff x="2868122" y="3915784"/>
            <a:chExt cx="532010" cy="952945"/>
          </a:xfrm>
        </p:grpSpPr>
        <p:sp>
          <p:nvSpPr>
            <p:cNvPr id="406" name="Rectangle: Rounded Corners 405">
              <a:extLst>
                <a:ext uri="{FF2B5EF4-FFF2-40B4-BE49-F238E27FC236}">
                  <a16:creationId xmlns:a16="http://schemas.microsoft.com/office/drawing/2014/main" id="{03521933-FDA1-40A6-9DEE-594D80EB778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7" name="Rectangle: Rounded Corners 406">
              <a:extLst>
                <a:ext uri="{FF2B5EF4-FFF2-40B4-BE49-F238E27FC236}">
                  <a16:creationId xmlns:a16="http://schemas.microsoft.com/office/drawing/2014/main" id="{DDA33012-E917-45EC-AA86-94E5BE9AA56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8" name="Rectangle: Rounded Corners 407">
              <a:extLst>
                <a:ext uri="{FF2B5EF4-FFF2-40B4-BE49-F238E27FC236}">
                  <a16:creationId xmlns:a16="http://schemas.microsoft.com/office/drawing/2014/main" id="{AE379761-26A7-40E9-B0ED-A145C7F640E1}"/>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9" name="Rectangle 408">
              <a:extLst>
                <a:ext uri="{FF2B5EF4-FFF2-40B4-BE49-F238E27FC236}">
                  <a16:creationId xmlns:a16="http://schemas.microsoft.com/office/drawing/2014/main" id="{66DB61F5-0DFF-4DC8-83EC-BB5E17334E5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0" name="Group 409">
            <a:extLst>
              <a:ext uri="{FF2B5EF4-FFF2-40B4-BE49-F238E27FC236}">
                <a16:creationId xmlns:a16="http://schemas.microsoft.com/office/drawing/2014/main" id="{A22E5C96-8BBE-4CF1-9A66-B855B96DB9C8}"/>
              </a:ext>
            </a:extLst>
          </p:cNvPr>
          <p:cNvGrpSpPr/>
          <p:nvPr/>
        </p:nvGrpSpPr>
        <p:grpSpPr>
          <a:xfrm>
            <a:off x="5365762" y="2148879"/>
            <a:ext cx="312988" cy="502709"/>
            <a:chOff x="2868122" y="3915784"/>
            <a:chExt cx="532010" cy="952945"/>
          </a:xfrm>
        </p:grpSpPr>
        <p:sp>
          <p:nvSpPr>
            <p:cNvPr id="411" name="Rectangle: Rounded Corners 410">
              <a:extLst>
                <a:ext uri="{FF2B5EF4-FFF2-40B4-BE49-F238E27FC236}">
                  <a16:creationId xmlns:a16="http://schemas.microsoft.com/office/drawing/2014/main" id="{42E9E17A-8707-4AFF-A850-8BA017D62F4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2" name="Rectangle: Rounded Corners 411">
              <a:extLst>
                <a:ext uri="{FF2B5EF4-FFF2-40B4-BE49-F238E27FC236}">
                  <a16:creationId xmlns:a16="http://schemas.microsoft.com/office/drawing/2014/main" id="{6BEF21AC-69BA-4156-BA65-85471EC84CE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3" name="Rectangle: Rounded Corners 412">
              <a:extLst>
                <a:ext uri="{FF2B5EF4-FFF2-40B4-BE49-F238E27FC236}">
                  <a16:creationId xmlns:a16="http://schemas.microsoft.com/office/drawing/2014/main" id="{70FC2A36-E3C3-4400-ACC2-29E464C0D31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4" name="Rectangle 413">
              <a:extLst>
                <a:ext uri="{FF2B5EF4-FFF2-40B4-BE49-F238E27FC236}">
                  <a16:creationId xmlns:a16="http://schemas.microsoft.com/office/drawing/2014/main" id="{8D16025E-356B-44CD-9D75-B86DD038FA4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5" name="Group 414">
            <a:extLst>
              <a:ext uri="{FF2B5EF4-FFF2-40B4-BE49-F238E27FC236}">
                <a16:creationId xmlns:a16="http://schemas.microsoft.com/office/drawing/2014/main" id="{9DD077EF-F463-4026-B163-271049B6F487}"/>
              </a:ext>
            </a:extLst>
          </p:cNvPr>
          <p:cNvGrpSpPr/>
          <p:nvPr/>
        </p:nvGrpSpPr>
        <p:grpSpPr>
          <a:xfrm>
            <a:off x="5672590" y="2148879"/>
            <a:ext cx="312988" cy="502709"/>
            <a:chOff x="2868122" y="3915784"/>
            <a:chExt cx="532010" cy="952945"/>
          </a:xfrm>
        </p:grpSpPr>
        <p:sp>
          <p:nvSpPr>
            <p:cNvPr id="416" name="Rectangle: Rounded Corners 415">
              <a:extLst>
                <a:ext uri="{FF2B5EF4-FFF2-40B4-BE49-F238E27FC236}">
                  <a16:creationId xmlns:a16="http://schemas.microsoft.com/office/drawing/2014/main" id="{669E2680-2B43-4D71-9542-19A72AB080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7" name="Rectangle: Rounded Corners 416">
              <a:extLst>
                <a:ext uri="{FF2B5EF4-FFF2-40B4-BE49-F238E27FC236}">
                  <a16:creationId xmlns:a16="http://schemas.microsoft.com/office/drawing/2014/main" id="{F4C62EEC-1EA4-4D44-9FEF-EB59EF6678A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8" name="Rectangle: Rounded Corners 417">
              <a:extLst>
                <a:ext uri="{FF2B5EF4-FFF2-40B4-BE49-F238E27FC236}">
                  <a16:creationId xmlns:a16="http://schemas.microsoft.com/office/drawing/2014/main" id="{6D3F1FB0-4ABE-43F7-89F3-62FDCA4315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9" name="Rectangle 418">
              <a:extLst>
                <a:ext uri="{FF2B5EF4-FFF2-40B4-BE49-F238E27FC236}">
                  <a16:creationId xmlns:a16="http://schemas.microsoft.com/office/drawing/2014/main" id="{E23356C6-CD5A-499E-BB37-E6780828B2E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0" name="Group 419">
            <a:extLst>
              <a:ext uri="{FF2B5EF4-FFF2-40B4-BE49-F238E27FC236}">
                <a16:creationId xmlns:a16="http://schemas.microsoft.com/office/drawing/2014/main" id="{34678502-261C-404A-A6ED-BEEB85DD9CFA}"/>
              </a:ext>
            </a:extLst>
          </p:cNvPr>
          <p:cNvGrpSpPr/>
          <p:nvPr/>
        </p:nvGrpSpPr>
        <p:grpSpPr>
          <a:xfrm>
            <a:off x="672987" y="1652098"/>
            <a:ext cx="312988" cy="502709"/>
            <a:chOff x="2868122" y="3915784"/>
            <a:chExt cx="532010" cy="952945"/>
          </a:xfrm>
        </p:grpSpPr>
        <p:sp>
          <p:nvSpPr>
            <p:cNvPr id="421" name="Rectangle: Rounded Corners 420">
              <a:extLst>
                <a:ext uri="{FF2B5EF4-FFF2-40B4-BE49-F238E27FC236}">
                  <a16:creationId xmlns:a16="http://schemas.microsoft.com/office/drawing/2014/main" id="{1703C3E5-61B0-43AA-B9B4-8C71C862B3E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2" name="Rectangle: Rounded Corners 421">
              <a:extLst>
                <a:ext uri="{FF2B5EF4-FFF2-40B4-BE49-F238E27FC236}">
                  <a16:creationId xmlns:a16="http://schemas.microsoft.com/office/drawing/2014/main" id="{A62306E9-0A41-457D-B1B6-B080640D542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3" name="Rectangle: Rounded Corners 422">
              <a:extLst>
                <a:ext uri="{FF2B5EF4-FFF2-40B4-BE49-F238E27FC236}">
                  <a16:creationId xmlns:a16="http://schemas.microsoft.com/office/drawing/2014/main" id="{F26541FF-3D96-4FB9-9288-EDD0F179FB9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9C1326EA-4898-4C9A-97A8-7FA1A510BE6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5" name="Group 424">
            <a:extLst>
              <a:ext uri="{FF2B5EF4-FFF2-40B4-BE49-F238E27FC236}">
                <a16:creationId xmlns:a16="http://schemas.microsoft.com/office/drawing/2014/main" id="{697153F2-ACC6-4CC9-A646-FAFFCE08214E}"/>
              </a:ext>
            </a:extLst>
          </p:cNvPr>
          <p:cNvGrpSpPr/>
          <p:nvPr/>
        </p:nvGrpSpPr>
        <p:grpSpPr>
          <a:xfrm>
            <a:off x="987435" y="1652098"/>
            <a:ext cx="312988" cy="502709"/>
            <a:chOff x="2868122" y="3915784"/>
            <a:chExt cx="532010" cy="952945"/>
          </a:xfrm>
        </p:grpSpPr>
        <p:sp>
          <p:nvSpPr>
            <p:cNvPr id="426" name="Rectangle: Rounded Corners 425">
              <a:extLst>
                <a:ext uri="{FF2B5EF4-FFF2-40B4-BE49-F238E27FC236}">
                  <a16:creationId xmlns:a16="http://schemas.microsoft.com/office/drawing/2014/main" id="{0BB1EB72-1AFE-4B2C-8A54-83CA1841DBB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7" name="Rectangle: Rounded Corners 426">
              <a:extLst>
                <a:ext uri="{FF2B5EF4-FFF2-40B4-BE49-F238E27FC236}">
                  <a16:creationId xmlns:a16="http://schemas.microsoft.com/office/drawing/2014/main" id="{0E5FBE16-F31C-443D-A601-7C130FAEE92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8" name="Rectangle: Rounded Corners 427">
              <a:extLst>
                <a:ext uri="{FF2B5EF4-FFF2-40B4-BE49-F238E27FC236}">
                  <a16:creationId xmlns:a16="http://schemas.microsoft.com/office/drawing/2014/main" id="{DAEA3A47-E730-44DA-92CB-C6E9BE7EBE5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9" name="Rectangle 428">
              <a:extLst>
                <a:ext uri="{FF2B5EF4-FFF2-40B4-BE49-F238E27FC236}">
                  <a16:creationId xmlns:a16="http://schemas.microsoft.com/office/drawing/2014/main" id="{4F6384BA-8B70-415D-BF10-BA1B62555FD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0" name="Group 429">
            <a:extLst>
              <a:ext uri="{FF2B5EF4-FFF2-40B4-BE49-F238E27FC236}">
                <a16:creationId xmlns:a16="http://schemas.microsoft.com/office/drawing/2014/main" id="{620DF0C9-0C70-4042-A2E1-8AB59E5A7FAE}"/>
              </a:ext>
            </a:extLst>
          </p:cNvPr>
          <p:cNvGrpSpPr/>
          <p:nvPr/>
        </p:nvGrpSpPr>
        <p:grpSpPr>
          <a:xfrm>
            <a:off x="1300950" y="1652098"/>
            <a:ext cx="312988" cy="502709"/>
            <a:chOff x="2868122" y="3915784"/>
            <a:chExt cx="532010" cy="952945"/>
          </a:xfrm>
        </p:grpSpPr>
        <p:sp>
          <p:nvSpPr>
            <p:cNvPr id="431" name="Rectangle: Rounded Corners 430">
              <a:extLst>
                <a:ext uri="{FF2B5EF4-FFF2-40B4-BE49-F238E27FC236}">
                  <a16:creationId xmlns:a16="http://schemas.microsoft.com/office/drawing/2014/main" id="{16A584E7-7A89-4FD0-A97E-C3B5231A40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2" name="Rectangle: Rounded Corners 431">
              <a:extLst>
                <a:ext uri="{FF2B5EF4-FFF2-40B4-BE49-F238E27FC236}">
                  <a16:creationId xmlns:a16="http://schemas.microsoft.com/office/drawing/2014/main" id="{2CDD9E11-CB60-4DE6-BCE5-F53361A3680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3" name="Rectangle: Rounded Corners 432">
              <a:extLst>
                <a:ext uri="{FF2B5EF4-FFF2-40B4-BE49-F238E27FC236}">
                  <a16:creationId xmlns:a16="http://schemas.microsoft.com/office/drawing/2014/main" id="{E2734BFD-7B4E-422D-844E-F795D4EC162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4" name="Rectangle 433">
              <a:extLst>
                <a:ext uri="{FF2B5EF4-FFF2-40B4-BE49-F238E27FC236}">
                  <a16:creationId xmlns:a16="http://schemas.microsoft.com/office/drawing/2014/main" id="{951846F2-3684-4A93-BB7B-A293A5FE197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5" name="Group 434">
            <a:extLst>
              <a:ext uri="{FF2B5EF4-FFF2-40B4-BE49-F238E27FC236}">
                <a16:creationId xmlns:a16="http://schemas.microsoft.com/office/drawing/2014/main" id="{4DBD94E8-506F-483E-9C76-240F6D1056D6}"/>
              </a:ext>
            </a:extLst>
          </p:cNvPr>
          <p:cNvGrpSpPr/>
          <p:nvPr/>
        </p:nvGrpSpPr>
        <p:grpSpPr>
          <a:xfrm>
            <a:off x="1616776" y="1652098"/>
            <a:ext cx="312988" cy="502709"/>
            <a:chOff x="2868122" y="3915784"/>
            <a:chExt cx="532010" cy="952945"/>
          </a:xfrm>
        </p:grpSpPr>
        <p:sp>
          <p:nvSpPr>
            <p:cNvPr id="436" name="Rectangle: Rounded Corners 435">
              <a:extLst>
                <a:ext uri="{FF2B5EF4-FFF2-40B4-BE49-F238E27FC236}">
                  <a16:creationId xmlns:a16="http://schemas.microsoft.com/office/drawing/2014/main" id="{C5BAEB96-8B46-471C-BFD7-579752ADDC3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7" name="Rectangle: Rounded Corners 436">
              <a:extLst>
                <a:ext uri="{FF2B5EF4-FFF2-40B4-BE49-F238E27FC236}">
                  <a16:creationId xmlns:a16="http://schemas.microsoft.com/office/drawing/2014/main" id="{F215A218-D32A-42AF-80D6-B9F7DCA8F8C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8" name="Rectangle: Rounded Corners 437">
              <a:extLst>
                <a:ext uri="{FF2B5EF4-FFF2-40B4-BE49-F238E27FC236}">
                  <a16:creationId xmlns:a16="http://schemas.microsoft.com/office/drawing/2014/main" id="{7FDB4EAB-7257-44C9-9804-ED1288EC00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9" name="Rectangle 438">
              <a:extLst>
                <a:ext uri="{FF2B5EF4-FFF2-40B4-BE49-F238E27FC236}">
                  <a16:creationId xmlns:a16="http://schemas.microsoft.com/office/drawing/2014/main" id="{BC869967-9779-4974-B07F-B04BB38DC9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0" name="Group 439">
            <a:extLst>
              <a:ext uri="{FF2B5EF4-FFF2-40B4-BE49-F238E27FC236}">
                <a16:creationId xmlns:a16="http://schemas.microsoft.com/office/drawing/2014/main" id="{1F172E9F-D4BE-4580-950C-2503E0F10423}"/>
              </a:ext>
            </a:extLst>
          </p:cNvPr>
          <p:cNvGrpSpPr/>
          <p:nvPr/>
        </p:nvGrpSpPr>
        <p:grpSpPr>
          <a:xfrm>
            <a:off x="1933035" y="1652098"/>
            <a:ext cx="312988" cy="502709"/>
            <a:chOff x="2868122" y="3915784"/>
            <a:chExt cx="532010" cy="952945"/>
          </a:xfrm>
        </p:grpSpPr>
        <p:sp>
          <p:nvSpPr>
            <p:cNvPr id="441" name="Rectangle: Rounded Corners 440">
              <a:extLst>
                <a:ext uri="{FF2B5EF4-FFF2-40B4-BE49-F238E27FC236}">
                  <a16:creationId xmlns:a16="http://schemas.microsoft.com/office/drawing/2014/main" id="{D63691AC-51E7-4450-920B-09825EB540A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2" name="Rectangle: Rounded Corners 441">
              <a:extLst>
                <a:ext uri="{FF2B5EF4-FFF2-40B4-BE49-F238E27FC236}">
                  <a16:creationId xmlns:a16="http://schemas.microsoft.com/office/drawing/2014/main" id="{6540FDB6-8E96-40DD-9620-651CD9A4A8C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3" name="Rectangle: Rounded Corners 442">
              <a:extLst>
                <a:ext uri="{FF2B5EF4-FFF2-40B4-BE49-F238E27FC236}">
                  <a16:creationId xmlns:a16="http://schemas.microsoft.com/office/drawing/2014/main" id="{AEA0FBE6-CE32-4548-987D-2DF1723B4BE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4" name="Rectangle 443">
              <a:extLst>
                <a:ext uri="{FF2B5EF4-FFF2-40B4-BE49-F238E27FC236}">
                  <a16:creationId xmlns:a16="http://schemas.microsoft.com/office/drawing/2014/main" id="{EB33E0DD-446D-47F9-AFCD-9B7758079C6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5" name="Group 444">
            <a:extLst>
              <a:ext uri="{FF2B5EF4-FFF2-40B4-BE49-F238E27FC236}">
                <a16:creationId xmlns:a16="http://schemas.microsoft.com/office/drawing/2014/main" id="{4CAAA9FC-05B1-42E4-87CD-34D3CD03924A}"/>
              </a:ext>
            </a:extLst>
          </p:cNvPr>
          <p:cNvGrpSpPr/>
          <p:nvPr/>
        </p:nvGrpSpPr>
        <p:grpSpPr>
          <a:xfrm>
            <a:off x="2244645" y="1652098"/>
            <a:ext cx="312988" cy="502709"/>
            <a:chOff x="2868122" y="3915784"/>
            <a:chExt cx="532010" cy="952945"/>
          </a:xfrm>
        </p:grpSpPr>
        <p:sp>
          <p:nvSpPr>
            <p:cNvPr id="446" name="Rectangle: Rounded Corners 445">
              <a:extLst>
                <a:ext uri="{FF2B5EF4-FFF2-40B4-BE49-F238E27FC236}">
                  <a16:creationId xmlns:a16="http://schemas.microsoft.com/office/drawing/2014/main" id="{569FC57F-1EF7-4F53-8FC8-E371050C8EA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7" name="Rectangle: Rounded Corners 446">
              <a:extLst>
                <a:ext uri="{FF2B5EF4-FFF2-40B4-BE49-F238E27FC236}">
                  <a16:creationId xmlns:a16="http://schemas.microsoft.com/office/drawing/2014/main" id="{7AC5C2BA-495C-4DDE-AAF1-8EE7CE0454F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8" name="Rectangle: Rounded Corners 447">
              <a:extLst>
                <a:ext uri="{FF2B5EF4-FFF2-40B4-BE49-F238E27FC236}">
                  <a16:creationId xmlns:a16="http://schemas.microsoft.com/office/drawing/2014/main" id="{552B21CE-0B38-416E-8F80-473B1C1954A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9" name="Rectangle 448">
              <a:extLst>
                <a:ext uri="{FF2B5EF4-FFF2-40B4-BE49-F238E27FC236}">
                  <a16:creationId xmlns:a16="http://schemas.microsoft.com/office/drawing/2014/main" id="{D5EA8516-2C73-4607-B475-F775CE524A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0" name="Group 449">
            <a:extLst>
              <a:ext uri="{FF2B5EF4-FFF2-40B4-BE49-F238E27FC236}">
                <a16:creationId xmlns:a16="http://schemas.microsoft.com/office/drawing/2014/main" id="{791E53AE-CE80-4DD8-80C8-59577386C35E}"/>
              </a:ext>
            </a:extLst>
          </p:cNvPr>
          <p:cNvGrpSpPr/>
          <p:nvPr/>
        </p:nvGrpSpPr>
        <p:grpSpPr>
          <a:xfrm>
            <a:off x="2560998" y="1652098"/>
            <a:ext cx="312988" cy="502709"/>
            <a:chOff x="2868122" y="3915784"/>
            <a:chExt cx="532010" cy="952945"/>
          </a:xfrm>
        </p:grpSpPr>
        <p:sp>
          <p:nvSpPr>
            <p:cNvPr id="451" name="Rectangle: Rounded Corners 450">
              <a:extLst>
                <a:ext uri="{FF2B5EF4-FFF2-40B4-BE49-F238E27FC236}">
                  <a16:creationId xmlns:a16="http://schemas.microsoft.com/office/drawing/2014/main" id="{BDCE3A4A-1C19-42E4-B755-F86755A38A3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2" name="Rectangle: Rounded Corners 451">
              <a:extLst>
                <a:ext uri="{FF2B5EF4-FFF2-40B4-BE49-F238E27FC236}">
                  <a16:creationId xmlns:a16="http://schemas.microsoft.com/office/drawing/2014/main" id="{356983F4-15BF-448B-A773-E90F9D2D54A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3" name="Rectangle: Rounded Corners 452">
              <a:extLst>
                <a:ext uri="{FF2B5EF4-FFF2-40B4-BE49-F238E27FC236}">
                  <a16:creationId xmlns:a16="http://schemas.microsoft.com/office/drawing/2014/main" id="{FDCEC20D-9C1A-429B-A851-D4E0CFD122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4" name="Rectangle 453">
              <a:extLst>
                <a:ext uri="{FF2B5EF4-FFF2-40B4-BE49-F238E27FC236}">
                  <a16:creationId xmlns:a16="http://schemas.microsoft.com/office/drawing/2014/main" id="{4DF25E6D-C4F5-4CE6-992C-B81D2B0B1E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5" name="Group 454">
            <a:extLst>
              <a:ext uri="{FF2B5EF4-FFF2-40B4-BE49-F238E27FC236}">
                <a16:creationId xmlns:a16="http://schemas.microsoft.com/office/drawing/2014/main" id="{B4D69A9B-E2AA-472E-8985-0E123430EE02}"/>
              </a:ext>
            </a:extLst>
          </p:cNvPr>
          <p:cNvGrpSpPr/>
          <p:nvPr/>
        </p:nvGrpSpPr>
        <p:grpSpPr>
          <a:xfrm>
            <a:off x="2873986" y="1652098"/>
            <a:ext cx="312988" cy="502709"/>
            <a:chOff x="2868122" y="3915784"/>
            <a:chExt cx="532010" cy="952945"/>
          </a:xfrm>
        </p:grpSpPr>
        <p:sp>
          <p:nvSpPr>
            <p:cNvPr id="456" name="Rectangle: Rounded Corners 455">
              <a:extLst>
                <a:ext uri="{FF2B5EF4-FFF2-40B4-BE49-F238E27FC236}">
                  <a16:creationId xmlns:a16="http://schemas.microsoft.com/office/drawing/2014/main" id="{E46AE0BF-6D57-47A5-ACCD-B2096C2072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7" name="Rectangle: Rounded Corners 456">
              <a:extLst>
                <a:ext uri="{FF2B5EF4-FFF2-40B4-BE49-F238E27FC236}">
                  <a16:creationId xmlns:a16="http://schemas.microsoft.com/office/drawing/2014/main" id="{A9C17678-91B0-42D6-8E40-F006B830631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8" name="Rectangle: Rounded Corners 457">
              <a:extLst>
                <a:ext uri="{FF2B5EF4-FFF2-40B4-BE49-F238E27FC236}">
                  <a16:creationId xmlns:a16="http://schemas.microsoft.com/office/drawing/2014/main" id="{24A8B57A-2D09-49C2-97CB-79C11370AA29}"/>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9" name="Rectangle 458">
              <a:extLst>
                <a:ext uri="{FF2B5EF4-FFF2-40B4-BE49-F238E27FC236}">
                  <a16:creationId xmlns:a16="http://schemas.microsoft.com/office/drawing/2014/main" id="{EB38CEDB-6494-4C3E-95AC-561B147C59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0" name="Group 459">
            <a:extLst>
              <a:ext uri="{FF2B5EF4-FFF2-40B4-BE49-F238E27FC236}">
                <a16:creationId xmlns:a16="http://schemas.microsoft.com/office/drawing/2014/main" id="{47B5050D-F061-4524-9483-666E000ED2EB}"/>
              </a:ext>
            </a:extLst>
          </p:cNvPr>
          <p:cNvGrpSpPr/>
          <p:nvPr/>
        </p:nvGrpSpPr>
        <p:grpSpPr>
          <a:xfrm>
            <a:off x="3187670" y="1652098"/>
            <a:ext cx="312988" cy="502709"/>
            <a:chOff x="2868122" y="3915784"/>
            <a:chExt cx="532010" cy="952945"/>
          </a:xfrm>
        </p:grpSpPr>
        <p:sp>
          <p:nvSpPr>
            <p:cNvPr id="461" name="Rectangle: Rounded Corners 460">
              <a:extLst>
                <a:ext uri="{FF2B5EF4-FFF2-40B4-BE49-F238E27FC236}">
                  <a16:creationId xmlns:a16="http://schemas.microsoft.com/office/drawing/2014/main" id="{3496A5A2-B752-46A9-8BB3-024D881FB1D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2" name="Rectangle: Rounded Corners 461">
              <a:extLst>
                <a:ext uri="{FF2B5EF4-FFF2-40B4-BE49-F238E27FC236}">
                  <a16:creationId xmlns:a16="http://schemas.microsoft.com/office/drawing/2014/main" id="{AFF92861-B12C-42B1-A108-CB184974BCC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3" name="Rectangle: Rounded Corners 462">
              <a:extLst>
                <a:ext uri="{FF2B5EF4-FFF2-40B4-BE49-F238E27FC236}">
                  <a16:creationId xmlns:a16="http://schemas.microsoft.com/office/drawing/2014/main" id="{2A7DA97D-F1D5-452A-9D28-03EAFF8EECD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4" name="Rectangle 463">
              <a:extLst>
                <a:ext uri="{FF2B5EF4-FFF2-40B4-BE49-F238E27FC236}">
                  <a16:creationId xmlns:a16="http://schemas.microsoft.com/office/drawing/2014/main" id="{3B33DC5A-6ACB-4F1C-BFE5-275A72AC44B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5" name="Group 464">
            <a:extLst>
              <a:ext uri="{FF2B5EF4-FFF2-40B4-BE49-F238E27FC236}">
                <a16:creationId xmlns:a16="http://schemas.microsoft.com/office/drawing/2014/main" id="{F1992C69-101B-4A51-AF89-C6AB617B3A0C}"/>
              </a:ext>
            </a:extLst>
          </p:cNvPr>
          <p:cNvGrpSpPr/>
          <p:nvPr/>
        </p:nvGrpSpPr>
        <p:grpSpPr>
          <a:xfrm>
            <a:off x="3499280" y="1652098"/>
            <a:ext cx="312988" cy="502709"/>
            <a:chOff x="2868122" y="3915784"/>
            <a:chExt cx="532010" cy="952945"/>
          </a:xfrm>
        </p:grpSpPr>
        <p:sp>
          <p:nvSpPr>
            <p:cNvPr id="466" name="Rectangle: Rounded Corners 465">
              <a:extLst>
                <a:ext uri="{FF2B5EF4-FFF2-40B4-BE49-F238E27FC236}">
                  <a16:creationId xmlns:a16="http://schemas.microsoft.com/office/drawing/2014/main" id="{9A79B665-FE50-4670-9CFD-4AE27617FF9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7" name="Rectangle: Rounded Corners 466">
              <a:extLst>
                <a:ext uri="{FF2B5EF4-FFF2-40B4-BE49-F238E27FC236}">
                  <a16:creationId xmlns:a16="http://schemas.microsoft.com/office/drawing/2014/main" id="{21D08E76-06F7-449D-8D36-459A5C7DE2A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8" name="Rectangle: Rounded Corners 467">
              <a:extLst>
                <a:ext uri="{FF2B5EF4-FFF2-40B4-BE49-F238E27FC236}">
                  <a16:creationId xmlns:a16="http://schemas.microsoft.com/office/drawing/2014/main" id="{40218550-5D7B-4104-BBEA-F2D7E2F900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9" name="Rectangle 468">
              <a:extLst>
                <a:ext uri="{FF2B5EF4-FFF2-40B4-BE49-F238E27FC236}">
                  <a16:creationId xmlns:a16="http://schemas.microsoft.com/office/drawing/2014/main" id="{932CF150-CD6E-4AD5-B988-19C495E220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0" name="Group 469">
            <a:extLst>
              <a:ext uri="{FF2B5EF4-FFF2-40B4-BE49-F238E27FC236}">
                <a16:creationId xmlns:a16="http://schemas.microsoft.com/office/drawing/2014/main" id="{6D86FEC5-1BA5-4904-8D65-C76028EB25CB}"/>
              </a:ext>
            </a:extLst>
          </p:cNvPr>
          <p:cNvGrpSpPr/>
          <p:nvPr/>
        </p:nvGrpSpPr>
        <p:grpSpPr>
          <a:xfrm>
            <a:off x="3815633" y="1652098"/>
            <a:ext cx="312988" cy="502709"/>
            <a:chOff x="2868122" y="3915784"/>
            <a:chExt cx="532010" cy="952945"/>
          </a:xfrm>
        </p:grpSpPr>
        <p:sp>
          <p:nvSpPr>
            <p:cNvPr id="471" name="Rectangle: Rounded Corners 470">
              <a:extLst>
                <a:ext uri="{FF2B5EF4-FFF2-40B4-BE49-F238E27FC236}">
                  <a16:creationId xmlns:a16="http://schemas.microsoft.com/office/drawing/2014/main" id="{9F6612A7-DFA9-4676-A079-6581BEC7A27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2" name="Rectangle: Rounded Corners 471">
              <a:extLst>
                <a:ext uri="{FF2B5EF4-FFF2-40B4-BE49-F238E27FC236}">
                  <a16:creationId xmlns:a16="http://schemas.microsoft.com/office/drawing/2014/main" id="{DDE13F7F-19E4-4A6E-8660-BCB7EE7D15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3" name="Rectangle: Rounded Corners 472">
              <a:extLst>
                <a:ext uri="{FF2B5EF4-FFF2-40B4-BE49-F238E27FC236}">
                  <a16:creationId xmlns:a16="http://schemas.microsoft.com/office/drawing/2014/main" id="{4819D336-AA36-472A-8684-C1D7641C211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4" name="Rectangle 473">
              <a:extLst>
                <a:ext uri="{FF2B5EF4-FFF2-40B4-BE49-F238E27FC236}">
                  <a16:creationId xmlns:a16="http://schemas.microsoft.com/office/drawing/2014/main" id="{50E10E68-8BF3-4A37-B6D2-48F8B3BA710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5" name="Group 474">
            <a:extLst>
              <a:ext uri="{FF2B5EF4-FFF2-40B4-BE49-F238E27FC236}">
                <a16:creationId xmlns:a16="http://schemas.microsoft.com/office/drawing/2014/main" id="{164E3A50-19A5-483C-B19D-94BAC357D18A}"/>
              </a:ext>
            </a:extLst>
          </p:cNvPr>
          <p:cNvGrpSpPr/>
          <p:nvPr/>
        </p:nvGrpSpPr>
        <p:grpSpPr>
          <a:xfrm>
            <a:off x="4131459" y="1652098"/>
            <a:ext cx="312988" cy="502709"/>
            <a:chOff x="2868122" y="3915784"/>
            <a:chExt cx="532010" cy="952945"/>
          </a:xfrm>
        </p:grpSpPr>
        <p:sp>
          <p:nvSpPr>
            <p:cNvPr id="476" name="Rectangle: Rounded Corners 475">
              <a:extLst>
                <a:ext uri="{FF2B5EF4-FFF2-40B4-BE49-F238E27FC236}">
                  <a16:creationId xmlns:a16="http://schemas.microsoft.com/office/drawing/2014/main" id="{160BEB80-1EA3-4A43-9EEE-9EF0FE9556A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7" name="Rectangle: Rounded Corners 476">
              <a:extLst>
                <a:ext uri="{FF2B5EF4-FFF2-40B4-BE49-F238E27FC236}">
                  <a16:creationId xmlns:a16="http://schemas.microsoft.com/office/drawing/2014/main" id="{2B442E60-C430-47BD-B933-99AD6E07C6A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8" name="Rectangle: Rounded Corners 477">
              <a:extLst>
                <a:ext uri="{FF2B5EF4-FFF2-40B4-BE49-F238E27FC236}">
                  <a16:creationId xmlns:a16="http://schemas.microsoft.com/office/drawing/2014/main" id="{9CC73527-5783-4B4B-83BF-6242E7F8C6D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9" name="Rectangle 478">
              <a:extLst>
                <a:ext uri="{FF2B5EF4-FFF2-40B4-BE49-F238E27FC236}">
                  <a16:creationId xmlns:a16="http://schemas.microsoft.com/office/drawing/2014/main" id="{90C1200D-F6DF-408A-A9CC-783FA415CEC5}"/>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0" name="Group 479">
            <a:extLst>
              <a:ext uri="{FF2B5EF4-FFF2-40B4-BE49-F238E27FC236}">
                <a16:creationId xmlns:a16="http://schemas.microsoft.com/office/drawing/2014/main" id="{290A1B94-CDF8-45CB-9D33-676666F95BC7}"/>
              </a:ext>
            </a:extLst>
          </p:cNvPr>
          <p:cNvGrpSpPr/>
          <p:nvPr/>
        </p:nvGrpSpPr>
        <p:grpSpPr>
          <a:xfrm>
            <a:off x="4441609" y="1652098"/>
            <a:ext cx="312988" cy="502709"/>
            <a:chOff x="2868122" y="3915784"/>
            <a:chExt cx="532010" cy="952945"/>
          </a:xfrm>
        </p:grpSpPr>
        <p:sp>
          <p:nvSpPr>
            <p:cNvPr id="481" name="Rectangle: Rounded Corners 480">
              <a:extLst>
                <a:ext uri="{FF2B5EF4-FFF2-40B4-BE49-F238E27FC236}">
                  <a16:creationId xmlns:a16="http://schemas.microsoft.com/office/drawing/2014/main" id="{7EC4A2B1-25C4-4BE2-BE6C-677678AEAAD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2" name="Rectangle: Rounded Corners 481">
              <a:extLst>
                <a:ext uri="{FF2B5EF4-FFF2-40B4-BE49-F238E27FC236}">
                  <a16:creationId xmlns:a16="http://schemas.microsoft.com/office/drawing/2014/main" id="{45FBD4E6-87BC-454C-B420-DCB551C409D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3" name="Rectangle: Rounded Corners 482">
              <a:extLst>
                <a:ext uri="{FF2B5EF4-FFF2-40B4-BE49-F238E27FC236}">
                  <a16:creationId xmlns:a16="http://schemas.microsoft.com/office/drawing/2014/main" id="{8E1F2879-4351-4BED-B268-0ED3A526AE45}"/>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4" name="Rectangle 483">
              <a:extLst>
                <a:ext uri="{FF2B5EF4-FFF2-40B4-BE49-F238E27FC236}">
                  <a16:creationId xmlns:a16="http://schemas.microsoft.com/office/drawing/2014/main" id="{D74D25C2-E345-4C89-85F2-F17C5106F70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5" name="Group 484">
            <a:extLst>
              <a:ext uri="{FF2B5EF4-FFF2-40B4-BE49-F238E27FC236}">
                <a16:creationId xmlns:a16="http://schemas.microsoft.com/office/drawing/2014/main" id="{09FE44DE-CE51-4F6E-8BAF-1A453D35AB3B}"/>
              </a:ext>
            </a:extLst>
          </p:cNvPr>
          <p:cNvGrpSpPr/>
          <p:nvPr/>
        </p:nvGrpSpPr>
        <p:grpSpPr>
          <a:xfrm>
            <a:off x="4756057" y="1652098"/>
            <a:ext cx="312988" cy="502709"/>
            <a:chOff x="2868122" y="3915784"/>
            <a:chExt cx="532010" cy="952945"/>
          </a:xfrm>
        </p:grpSpPr>
        <p:sp>
          <p:nvSpPr>
            <p:cNvPr id="486" name="Rectangle: Rounded Corners 485">
              <a:extLst>
                <a:ext uri="{FF2B5EF4-FFF2-40B4-BE49-F238E27FC236}">
                  <a16:creationId xmlns:a16="http://schemas.microsoft.com/office/drawing/2014/main" id="{4D2567E4-BD60-4C10-8F91-051DE31C408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7" name="Rectangle: Rounded Corners 486">
              <a:extLst>
                <a:ext uri="{FF2B5EF4-FFF2-40B4-BE49-F238E27FC236}">
                  <a16:creationId xmlns:a16="http://schemas.microsoft.com/office/drawing/2014/main" id="{4F3659F8-2CF1-4D4E-A26F-CBEACCF778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8" name="Rectangle: Rounded Corners 487">
              <a:extLst>
                <a:ext uri="{FF2B5EF4-FFF2-40B4-BE49-F238E27FC236}">
                  <a16:creationId xmlns:a16="http://schemas.microsoft.com/office/drawing/2014/main" id="{4C07C845-58CC-425A-BEE7-09054CD096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9" name="Rectangle 488">
              <a:extLst>
                <a:ext uri="{FF2B5EF4-FFF2-40B4-BE49-F238E27FC236}">
                  <a16:creationId xmlns:a16="http://schemas.microsoft.com/office/drawing/2014/main" id="{7B8FE38F-1C93-4D5D-A0B9-F755E3882B22}"/>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0" name="Group 489">
            <a:extLst>
              <a:ext uri="{FF2B5EF4-FFF2-40B4-BE49-F238E27FC236}">
                <a16:creationId xmlns:a16="http://schemas.microsoft.com/office/drawing/2014/main" id="{B925B3E3-C647-4D59-A104-8F49094A4329}"/>
              </a:ext>
            </a:extLst>
          </p:cNvPr>
          <p:cNvGrpSpPr/>
          <p:nvPr/>
        </p:nvGrpSpPr>
        <p:grpSpPr>
          <a:xfrm>
            <a:off x="5060047" y="1652098"/>
            <a:ext cx="312988" cy="502709"/>
            <a:chOff x="2868122" y="3915784"/>
            <a:chExt cx="532010" cy="952945"/>
          </a:xfrm>
        </p:grpSpPr>
        <p:sp>
          <p:nvSpPr>
            <p:cNvPr id="491" name="Rectangle: Rounded Corners 490">
              <a:extLst>
                <a:ext uri="{FF2B5EF4-FFF2-40B4-BE49-F238E27FC236}">
                  <a16:creationId xmlns:a16="http://schemas.microsoft.com/office/drawing/2014/main" id="{E87BC959-B965-4DFD-9B8E-CF1AD7F5FF4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2" name="Rectangle: Rounded Corners 491">
              <a:extLst>
                <a:ext uri="{FF2B5EF4-FFF2-40B4-BE49-F238E27FC236}">
                  <a16:creationId xmlns:a16="http://schemas.microsoft.com/office/drawing/2014/main" id="{A0D49680-53F7-46CC-A409-917AD1E260D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3" name="Rectangle: Rounded Corners 492">
              <a:extLst>
                <a:ext uri="{FF2B5EF4-FFF2-40B4-BE49-F238E27FC236}">
                  <a16:creationId xmlns:a16="http://schemas.microsoft.com/office/drawing/2014/main" id="{63A89F28-D6BC-481B-845C-8E6AAFF0B27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4" name="Rectangle 493">
              <a:extLst>
                <a:ext uri="{FF2B5EF4-FFF2-40B4-BE49-F238E27FC236}">
                  <a16:creationId xmlns:a16="http://schemas.microsoft.com/office/drawing/2014/main" id="{91F8F76A-21E2-4C48-8192-44F5A57D919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5" name="Group 494">
            <a:extLst>
              <a:ext uri="{FF2B5EF4-FFF2-40B4-BE49-F238E27FC236}">
                <a16:creationId xmlns:a16="http://schemas.microsoft.com/office/drawing/2014/main" id="{821B52ED-EC12-4BB1-BC43-AB072FFB8D7F}"/>
              </a:ext>
            </a:extLst>
          </p:cNvPr>
          <p:cNvGrpSpPr/>
          <p:nvPr/>
        </p:nvGrpSpPr>
        <p:grpSpPr>
          <a:xfrm>
            <a:off x="5375873" y="1652098"/>
            <a:ext cx="312988" cy="502709"/>
            <a:chOff x="2868122" y="3915784"/>
            <a:chExt cx="532010" cy="952945"/>
          </a:xfrm>
        </p:grpSpPr>
        <p:sp>
          <p:nvSpPr>
            <p:cNvPr id="496" name="Rectangle: Rounded Corners 495">
              <a:extLst>
                <a:ext uri="{FF2B5EF4-FFF2-40B4-BE49-F238E27FC236}">
                  <a16:creationId xmlns:a16="http://schemas.microsoft.com/office/drawing/2014/main" id="{5F9EDD6D-7316-495F-AA0E-E9020AC20B1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7" name="Rectangle: Rounded Corners 496">
              <a:extLst>
                <a:ext uri="{FF2B5EF4-FFF2-40B4-BE49-F238E27FC236}">
                  <a16:creationId xmlns:a16="http://schemas.microsoft.com/office/drawing/2014/main" id="{FC01A9D6-5F86-498E-AC71-2552153C230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8" name="Rectangle: Rounded Corners 497">
              <a:extLst>
                <a:ext uri="{FF2B5EF4-FFF2-40B4-BE49-F238E27FC236}">
                  <a16:creationId xmlns:a16="http://schemas.microsoft.com/office/drawing/2014/main" id="{97C593F1-A496-4D4E-BB54-66A6FDFBEE6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9" name="Rectangle 498">
              <a:extLst>
                <a:ext uri="{FF2B5EF4-FFF2-40B4-BE49-F238E27FC236}">
                  <a16:creationId xmlns:a16="http://schemas.microsoft.com/office/drawing/2014/main" id="{B3D9814D-7DD8-40D2-BA19-465482AA60E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500" name="Group 499">
            <a:extLst>
              <a:ext uri="{FF2B5EF4-FFF2-40B4-BE49-F238E27FC236}">
                <a16:creationId xmlns:a16="http://schemas.microsoft.com/office/drawing/2014/main" id="{DE293383-3C2B-4CFD-BB0F-3FCED9F448CA}"/>
              </a:ext>
            </a:extLst>
          </p:cNvPr>
          <p:cNvGrpSpPr/>
          <p:nvPr/>
        </p:nvGrpSpPr>
        <p:grpSpPr>
          <a:xfrm>
            <a:off x="5679863" y="1652098"/>
            <a:ext cx="312988" cy="502709"/>
            <a:chOff x="2868122" y="3915784"/>
            <a:chExt cx="532010" cy="952945"/>
          </a:xfrm>
        </p:grpSpPr>
        <p:sp>
          <p:nvSpPr>
            <p:cNvPr id="501" name="Rectangle: Rounded Corners 500">
              <a:extLst>
                <a:ext uri="{FF2B5EF4-FFF2-40B4-BE49-F238E27FC236}">
                  <a16:creationId xmlns:a16="http://schemas.microsoft.com/office/drawing/2014/main" id="{403369FA-DB92-4698-872F-4B79F32B0299}"/>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2" name="Rectangle: Rounded Corners 501">
              <a:extLst>
                <a:ext uri="{FF2B5EF4-FFF2-40B4-BE49-F238E27FC236}">
                  <a16:creationId xmlns:a16="http://schemas.microsoft.com/office/drawing/2014/main" id="{EF24F1B3-5BB1-4ACF-881B-CB7EAA36C97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3" name="Rectangle: Rounded Corners 502">
              <a:extLst>
                <a:ext uri="{FF2B5EF4-FFF2-40B4-BE49-F238E27FC236}">
                  <a16:creationId xmlns:a16="http://schemas.microsoft.com/office/drawing/2014/main" id="{D44B42AF-948C-4073-8811-597A9AE8FD0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4" name="Rectangle 503">
              <a:extLst>
                <a:ext uri="{FF2B5EF4-FFF2-40B4-BE49-F238E27FC236}">
                  <a16:creationId xmlns:a16="http://schemas.microsoft.com/office/drawing/2014/main" id="{F8F1B1D0-196B-441D-B1C3-8437F3951E8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cxnSp>
        <p:nvCxnSpPr>
          <p:cNvPr id="505" name="Straight Connector 504">
            <a:extLst>
              <a:ext uri="{FF2B5EF4-FFF2-40B4-BE49-F238E27FC236}">
                <a16:creationId xmlns:a16="http://schemas.microsoft.com/office/drawing/2014/main" id="{CA2E808A-266C-43CC-9CFE-4A61F55961E9}"/>
              </a:ext>
            </a:extLst>
          </p:cNvPr>
          <p:cNvCxnSpPr>
            <a:cxnSpLocks/>
          </p:cNvCxnSpPr>
          <p:nvPr/>
        </p:nvCxnSpPr>
        <p:spPr>
          <a:xfrm flipV="1">
            <a:off x="823669" y="162547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6" name="Rectangle 505">
            <a:extLst>
              <a:ext uri="{FF2B5EF4-FFF2-40B4-BE49-F238E27FC236}">
                <a16:creationId xmlns:a16="http://schemas.microsoft.com/office/drawing/2014/main" id="{0FA91E7E-BDA4-4E6A-9023-885C4D516AA0}"/>
              </a:ext>
            </a:extLst>
          </p:cNvPr>
          <p:cNvSpPr/>
          <p:nvPr/>
        </p:nvSpPr>
        <p:spPr>
          <a:xfrm>
            <a:off x="796310" y="254712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7" name="Straight Connector 506">
            <a:extLst>
              <a:ext uri="{FF2B5EF4-FFF2-40B4-BE49-F238E27FC236}">
                <a16:creationId xmlns:a16="http://schemas.microsoft.com/office/drawing/2014/main" id="{D9290237-506A-4242-85AB-E2E4C1653AAC}"/>
              </a:ext>
            </a:extLst>
          </p:cNvPr>
          <p:cNvCxnSpPr>
            <a:cxnSpLocks/>
          </p:cNvCxnSpPr>
          <p:nvPr/>
        </p:nvCxnSpPr>
        <p:spPr>
          <a:xfrm flipV="1">
            <a:off x="1140055" y="1633846"/>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8" name="Rectangle 507">
            <a:extLst>
              <a:ext uri="{FF2B5EF4-FFF2-40B4-BE49-F238E27FC236}">
                <a16:creationId xmlns:a16="http://schemas.microsoft.com/office/drawing/2014/main" id="{37A2632C-2660-45DA-B224-A6C30B69EBB7}"/>
              </a:ext>
            </a:extLst>
          </p:cNvPr>
          <p:cNvSpPr/>
          <p:nvPr/>
        </p:nvSpPr>
        <p:spPr>
          <a:xfrm>
            <a:off x="1112696" y="2555493"/>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9" name="Straight Connector 508">
            <a:extLst>
              <a:ext uri="{FF2B5EF4-FFF2-40B4-BE49-F238E27FC236}">
                <a16:creationId xmlns:a16="http://schemas.microsoft.com/office/drawing/2014/main" id="{25F49A96-757E-4337-BE43-AFEF2AB2AFE4}"/>
              </a:ext>
            </a:extLst>
          </p:cNvPr>
          <p:cNvCxnSpPr>
            <a:cxnSpLocks/>
          </p:cNvCxnSpPr>
          <p:nvPr/>
        </p:nvCxnSpPr>
        <p:spPr>
          <a:xfrm flipV="1">
            <a:off x="1454612"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0" name="Rectangle 509">
            <a:extLst>
              <a:ext uri="{FF2B5EF4-FFF2-40B4-BE49-F238E27FC236}">
                <a16:creationId xmlns:a16="http://schemas.microsoft.com/office/drawing/2014/main" id="{9FBF1714-6411-4DA7-B4B1-88B0DA3508ED}"/>
              </a:ext>
            </a:extLst>
          </p:cNvPr>
          <p:cNvSpPr/>
          <p:nvPr/>
        </p:nvSpPr>
        <p:spPr>
          <a:xfrm>
            <a:off x="1427253"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1" name="Straight Connector 510">
            <a:extLst>
              <a:ext uri="{FF2B5EF4-FFF2-40B4-BE49-F238E27FC236}">
                <a16:creationId xmlns:a16="http://schemas.microsoft.com/office/drawing/2014/main" id="{66528C25-6984-481B-AEBE-F6AE7FF3283C}"/>
              </a:ext>
            </a:extLst>
          </p:cNvPr>
          <p:cNvCxnSpPr>
            <a:cxnSpLocks/>
          </p:cNvCxnSpPr>
          <p:nvPr/>
        </p:nvCxnSpPr>
        <p:spPr>
          <a:xfrm flipV="1">
            <a:off x="1759219"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2" name="Rectangle 511">
            <a:extLst>
              <a:ext uri="{FF2B5EF4-FFF2-40B4-BE49-F238E27FC236}">
                <a16:creationId xmlns:a16="http://schemas.microsoft.com/office/drawing/2014/main" id="{E694A3E0-B83D-410F-80C0-44822084A490}"/>
              </a:ext>
            </a:extLst>
          </p:cNvPr>
          <p:cNvSpPr/>
          <p:nvPr/>
        </p:nvSpPr>
        <p:spPr>
          <a:xfrm>
            <a:off x="1731860"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3" name="Straight Connector 512">
            <a:extLst>
              <a:ext uri="{FF2B5EF4-FFF2-40B4-BE49-F238E27FC236}">
                <a16:creationId xmlns:a16="http://schemas.microsoft.com/office/drawing/2014/main" id="{188307CE-7328-4D99-8AC1-D545C0F2DCFA}"/>
              </a:ext>
            </a:extLst>
          </p:cNvPr>
          <p:cNvCxnSpPr>
            <a:cxnSpLocks/>
          </p:cNvCxnSpPr>
          <p:nvPr/>
        </p:nvCxnSpPr>
        <p:spPr>
          <a:xfrm flipV="1">
            <a:off x="2085281" y="165209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4" name="Rectangle 513">
            <a:extLst>
              <a:ext uri="{FF2B5EF4-FFF2-40B4-BE49-F238E27FC236}">
                <a16:creationId xmlns:a16="http://schemas.microsoft.com/office/drawing/2014/main" id="{8E48803C-2858-4080-8C69-ECE9D570CE5E}"/>
              </a:ext>
            </a:extLst>
          </p:cNvPr>
          <p:cNvSpPr/>
          <p:nvPr/>
        </p:nvSpPr>
        <p:spPr>
          <a:xfrm>
            <a:off x="2057922" y="257374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5" name="Straight Connector 514">
            <a:extLst>
              <a:ext uri="{FF2B5EF4-FFF2-40B4-BE49-F238E27FC236}">
                <a16:creationId xmlns:a16="http://schemas.microsoft.com/office/drawing/2014/main" id="{D623B293-4CB9-4121-9988-7EB82CCE7DD6}"/>
              </a:ext>
            </a:extLst>
          </p:cNvPr>
          <p:cNvCxnSpPr>
            <a:cxnSpLocks/>
          </p:cNvCxnSpPr>
          <p:nvPr/>
        </p:nvCxnSpPr>
        <p:spPr>
          <a:xfrm flipV="1">
            <a:off x="2406796"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6" name="Rectangle 515">
            <a:extLst>
              <a:ext uri="{FF2B5EF4-FFF2-40B4-BE49-F238E27FC236}">
                <a16:creationId xmlns:a16="http://schemas.microsoft.com/office/drawing/2014/main" id="{25600788-D182-4A61-8D86-FA84B0720889}"/>
              </a:ext>
            </a:extLst>
          </p:cNvPr>
          <p:cNvSpPr/>
          <p:nvPr/>
        </p:nvSpPr>
        <p:spPr>
          <a:xfrm>
            <a:off x="2379437"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7" name="Straight Connector 516">
            <a:extLst>
              <a:ext uri="{FF2B5EF4-FFF2-40B4-BE49-F238E27FC236}">
                <a16:creationId xmlns:a16="http://schemas.microsoft.com/office/drawing/2014/main" id="{DAD66D15-57A0-479D-BD9E-DB132F4B53F7}"/>
              </a:ext>
            </a:extLst>
          </p:cNvPr>
          <p:cNvCxnSpPr>
            <a:cxnSpLocks/>
          </p:cNvCxnSpPr>
          <p:nvPr/>
        </p:nvCxnSpPr>
        <p:spPr>
          <a:xfrm flipV="1">
            <a:off x="2692707"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8" name="Rectangle 517">
            <a:extLst>
              <a:ext uri="{FF2B5EF4-FFF2-40B4-BE49-F238E27FC236}">
                <a16:creationId xmlns:a16="http://schemas.microsoft.com/office/drawing/2014/main" id="{0DA40B15-EF45-44E8-9389-BF4726740083}"/>
              </a:ext>
            </a:extLst>
          </p:cNvPr>
          <p:cNvSpPr/>
          <p:nvPr/>
        </p:nvSpPr>
        <p:spPr>
          <a:xfrm>
            <a:off x="2665348"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9" name="Straight Connector 518">
            <a:extLst>
              <a:ext uri="{FF2B5EF4-FFF2-40B4-BE49-F238E27FC236}">
                <a16:creationId xmlns:a16="http://schemas.microsoft.com/office/drawing/2014/main" id="{1FD15E2E-7D9A-4B58-987B-A1988FF5A3BC}"/>
              </a:ext>
            </a:extLst>
          </p:cNvPr>
          <p:cNvCxnSpPr>
            <a:cxnSpLocks/>
          </p:cNvCxnSpPr>
          <p:nvPr/>
        </p:nvCxnSpPr>
        <p:spPr>
          <a:xfrm flipV="1">
            <a:off x="3017870"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0" name="Rectangle 519">
            <a:extLst>
              <a:ext uri="{FF2B5EF4-FFF2-40B4-BE49-F238E27FC236}">
                <a16:creationId xmlns:a16="http://schemas.microsoft.com/office/drawing/2014/main" id="{FC21FF8E-B15C-47E4-BCD7-905DDCBBBE41}"/>
              </a:ext>
            </a:extLst>
          </p:cNvPr>
          <p:cNvSpPr/>
          <p:nvPr/>
        </p:nvSpPr>
        <p:spPr>
          <a:xfrm>
            <a:off x="2990511"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1" name="Straight Connector 520">
            <a:extLst>
              <a:ext uri="{FF2B5EF4-FFF2-40B4-BE49-F238E27FC236}">
                <a16:creationId xmlns:a16="http://schemas.microsoft.com/office/drawing/2014/main" id="{7E552B22-1EFB-45FF-9890-8D6B5EA68630}"/>
              </a:ext>
            </a:extLst>
          </p:cNvPr>
          <p:cNvCxnSpPr>
            <a:cxnSpLocks/>
          </p:cNvCxnSpPr>
          <p:nvPr/>
        </p:nvCxnSpPr>
        <p:spPr>
          <a:xfrm flipV="1">
            <a:off x="3339635"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2" name="Rectangle 521">
            <a:extLst>
              <a:ext uri="{FF2B5EF4-FFF2-40B4-BE49-F238E27FC236}">
                <a16:creationId xmlns:a16="http://schemas.microsoft.com/office/drawing/2014/main" id="{5C38F338-894A-4A2D-81C5-AEA7F1AB1D88}"/>
              </a:ext>
            </a:extLst>
          </p:cNvPr>
          <p:cNvSpPr/>
          <p:nvPr/>
        </p:nvSpPr>
        <p:spPr>
          <a:xfrm>
            <a:off x="3312276"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3" name="Straight Connector 522">
            <a:extLst>
              <a:ext uri="{FF2B5EF4-FFF2-40B4-BE49-F238E27FC236}">
                <a16:creationId xmlns:a16="http://schemas.microsoft.com/office/drawing/2014/main" id="{3764F660-C3C8-4BAE-805D-D67F8867C22C}"/>
              </a:ext>
            </a:extLst>
          </p:cNvPr>
          <p:cNvCxnSpPr>
            <a:cxnSpLocks/>
          </p:cNvCxnSpPr>
          <p:nvPr/>
        </p:nvCxnSpPr>
        <p:spPr>
          <a:xfrm flipV="1">
            <a:off x="3645760"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4" name="Rectangle 523">
            <a:extLst>
              <a:ext uri="{FF2B5EF4-FFF2-40B4-BE49-F238E27FC236}">
                <a16:creationId xmlns:a16="http://schemas.microsoft.com/office/drawing/2014/main" id="{D825D934-9E62-41AE-9E52-99172B5DD6F4}"/>
              </a:ext>
            </a:extLst>
          </p:cNvPr>
          <p:cNvSpPr/>
          <p:nvPr/>
        </p:nvSpPr>
        <p:spPr>
          <a:xfrm>
            <a:off x="3618401"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5" name="Straight Connector 524">
            <a:extLst>
              <a:ext uri="{FF2B5EF4-FFF2-40B4-BE49-F238E27FC236}">
                <a16:creationId xmlns:a16="http://schemas.microsoft.com/office/drawing/2014/main" id="{83C9810C-DC2A-4613-B2B2-4CE934528310}"/>
              </a:ext>
            </a:extLst>
          </p:cNvPr>
          <p:cNvCxnSpPr>
            <a:cxnSpLocks/>
          </p:cNvCxnSpPr>
          <p:nvPr/>
        </p:nvCxnSpPr>
        <p:spPr>
          <a:xfrm flipV="1">
            <a:off x="3958993"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6" name="Rectangle 525">
            <a:extLst>
              <a:ext uri="{FF2B5EF4-FFF2-40B4-BE49-F238E27FC236}">
                <a16:creationId xmlns:a16="http://schemas.microsoft.com/office/drawing/2014/main" id="{E29A9739-DB49-4BF8-9DA2-CB28248B5A82}"/>
              </a:ext>
            </a:extLst>
          </p:cNvPr>
          <p:cNvSpPr/>
          <p:nvPr/>
        </p:nvSpPr>
        <p:spPr>
          <a:xfrm>
            <a:off x="3931634"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7" name="Straight Connector 526">
            <a:extLst>
              <a:ext uri="{FF2B5EF4-FFF2-40B4-BE49-F238E27FC236}">
                <a16:creationId xmlns:a16="http://schemas.microsoft.com/office/drawing/2014/main" id="{7F5F17B1-CD6E-468B-8FB6-01C9DD802E61}"/>
              </a:ext>
            </a:extLst>
          </p:cNvPr>
          <p:cNvCxnSpPr>
            <a:cxnSpLocks/>
          </p:cNvCxnSpPr>
          <p:nvPr/>
        </p:nvCxnSpPr>
        <p:spPr>
          <a:xfrm flipV="1">
            <a:off x="4264418" y="162547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8" name="Rectangle 527">
            <a:extLst>
              <a:ext uri="{FF2B5EF4-FFF2-40B4-BE49-F238E27FC236}">
                <a16:creationId xmlns:a16="http://schemas.microsoft.com/office/drawing/2014/main" id="{09DDD0F6-CFF6-4FE9-BDA2-1DBACE16E83E}"/>
              </a:ext>
            </a:extLst>
          </p:cNvPr>
          <p:cNvSpPr/>
          <p:nvPr/>
        </p:nvSpPr>
        <p:spPr>
          <a:xfrm>
            <a:off x="4237059" y="254712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9" name="Straight Connector 528">
            <a:extLst>
              <a:ext uri="{FF2B5EF4-FFF2-40B4-BE49-F238E27FC236}">
                <a16:creationId xmlns:a16="http://schemas.microsoft.com/office/drawing/2014/main" id="{E8B737BA-4111-4761-975F-7CBF61AC5B39}"/>
              </a:ext>
            </a:extLst>
          </p:cNvPr>
          <p:cNvCxnSpPr>
            <a:cxnSpLocks/>
          </p:cNvCxnSpPr>
          <p:nvPr/>
        </p:nvCxnSpPr>
        <p:spPr>
          <a:xfrm flipV="1">
            <a:off x="4597215" y="1633846"/>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0" name="Rectangle 529">
            <a:extLst>
              <a:ext uri="{FF2B5EF4-FFF2-40B4-BE49-F238E27FC236}">
                <a16:creationId xmlns:a16="http://schemas.microsoft.com/office/drawing/2014/main" id="{3FADC572-15A6-4804-9386-C12286C85A83}"/>
              </a:ext>
            </a:extLst>
          </p:cNvPr>
          <p:cNvSpPr/>
          <p:nvPr/>
        </p:nvSpPr>
        <p:spPr>
          <a:xfrm>
            <a:off x="4569856" y="2555493"/>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1" name="Straight Connector 530">
            <a:extLst>
              <a:ext uri="{FF2B5EF4-FFF2-40B4-BE49-F238E27FC236}">
                <a16:creationId xmlns:a16="http://schemas.microsoft.com/office/drawing/2014/main" id="{DF5AD098-60E8-4941-9C81-A9FF7AE30884}"/>
              </a:ext>
            </a:extLst>
          </p:cNvPr>
          <p:cNvCxnSpPr>
            <a:cxnSpLocks/>
          </p:cNvCxnSpPr>
          <p:nvPr/>
        </p:nvCxnSpPr>
        <p:spPr>
          <a:xfrm flipV="1">
            <a:off x="4903342"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2" name="Rectangle 531">
            <a:extLst>
              <a:ext uri="{FF2B5EF4-FFF2-40B4-BE49-F238E27FC236}">
                <a16:creationId xmlns:a16="http://schemas.microsoft.com/office/drawing/2014/main" id="{C83DF82E-14FD-4014-A015-5ADF7A59131E}"/>
              </a:ext>
            </a:extLst>
          </p:cNvPr>
          <p:cNvSpPr/>
          <p:nvPr/>
        </p:nvSpPr>
        <p:spPr>
          <a:xfrm>
            <a:off x="4875983"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3" name="Straight Connector 532">
            <a:extLst>
              <a:ext uri="{FF2B5EF4-FFF2-40B4-BE49-F238E27FC236}">
                <a16:creationId xmlns:a16="http://schemas.microsoft.com/office/drawing/2014/main" id="{C72AAF1B-501E-40F3-8F86-55CB1AD59A20}"/>
              </a:ext>
            </a:extLst>
          </p:cNvPr>
          <p:cNvCxnSpPr>
            <a:cxnSpLocks/>
          </p:cNvCxnSpPr>
          <p:nvPr/>
        </p:nvCxnSpPr>
        <p:spPr>
          <a:xfrm flipV="1">
            <a:off x="5217671" y="165396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4" name="Rectangle 533">
            <a:extLst>
              <a:ext uri="{FF2B5EF4-FFF2-40B4-BE49-F238E27FC236}">
                <a16:creationId xmlns:a16="http://schemas.microsoft.com/office/drawing/2014/main" id="{2D790485-8618-4029-B69E-955CBB084C39}"/>
              </a:ext>
            </a:extLst>
          </p:cNvPr>
          <p:cNvSpPr/>
          <p:nvPr/>
        </p:nvSpPr>
        <p:spPr>
          <a:xfrm>
            <a:off x="5190312" y="257561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5" name="Straight Connector 534">
            <a:extLst>
              <a:ext uri="{FF2B5EF4-FFF2-40B4-BE49-F238E27FC236}">
                <a16:creationId xmlns:a16="http://schemas.microsoft.com/office/drawing/2014/main" id="{AFA47977-7473-4AFC-95B1-0A8D6056D5AD}"/>
              </a:ext>
            </a:extLst>
          </p:cNvPr>
          <p:cNvCxnSpPr>
            <a:cxnSpLocks/>
          </p:cNvCxnSpPr>
          <p:nvPr/>
        </p:nvCxnSpPr>
        <p:spPr>
          <a:xfrm flipV="1">
            <a:off x="5530658" y="16438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6" name="Rectangle 535">
            <a:extLst>
              <a:ext uri="{FF2B5EF4-FFF2-40B4-BE49-F238E27FC236}">
                <a16:creationId xmlns:a16="http://schemas.microsoft.com/office/drawing/2014/main" id="{40526285-FC13-4936-B9B8-FF57A66D8103}"/>
              </a:ext>
            </a:extLst>
          </p:cNvPr>
          <p:cNvSpPr/>
          <p:nvPr/>
        </p:nvSpPr>
        <p:spPr>
          <a:xfrm>
            <a:off x="5503299" y="25654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7" name="Straight Connector 536">
            <a:extLst>
              <a:ext uri="{FF2B5EF4-FFF2-40B4-BE49-F238E27FC236}">
                <a16:creationId xmlns:a16="http://schemas.microsoft.com/office/drawing/2014/main" id="{384E2AB2-C676-48F7-85F2-2FA936FC70CC}"/>
              </a:ext>
            </a:extLst>
          </p:cNvPr>
          <p:cNvCxnSpPr>
            <a:cxnSpLocks/>
          </p:cNvCxnSpPr>
          <p:nvPr/>
        </p:nvCxnSpPr>
        <p:spPr>
          <a:xfrm flipV="1">
            <a:off x="5816286" y="165396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8" name="Rectangle 537">
            <a:extLst>
              <a:ext uri="{FF2B5EF4-FFF2-40B4-BE49-F238E27FC236}">
                <a16:creationId xmlns:a16="http://schemas.microsoft.com/office/drawing/2014/main" id="{F34242F4-6B73-4B2F-9BB7-D35479DE05BD}"/>
              </a:ext>
            </a:extLst>
          </p:cNvPr>
          <p:cNvSpPr/>
          <p:nvPr/>
        </p:nvSpPr>
        <p:spPr>
          <a:xfrm>
            <a:off x="5788927" y="257561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6F61FD2-FAB6-465E-A06D-EA5E71338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6066144" y="1653968"/>
            <a:ext cx="1410432" cy="1542336"/>
          </a:xfrm>
          <a:prstGeom prst="rect">
            <a:avLst/>
          </a:prstGeom>
        </p:spPr>
      </p:pic>
      <p:pic>
        <p:nvPicPr>
          <p:cNvPr id="12" name="Graphic 11" descr="Walk">
            <a:extLst>
              <a:ext uri="{FF2B5EF4-FFF2-40B4-BE49-F238E27FC236}">
                <a16:creationId xmlns:a16="http://schemas.microsoft.com/office/drawing/2014/main" id="{C10E085C-2BF9-4E89-ADBC-30B98F6CFE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989527" y="1551906"/>
            <a:ext cx="695719" cy="914400"/>
          </a:xfrm>
          <a:prstGeom prst="rect">
            <a:avLst/>
          </a:prstGeom>
        </p:spPr>
      </p:pic>
      <p:pic>
        <p:nvPicPr>
          <p:cNvPr id="13" name="Picture 12">
            <a:extLst>
              <a:ext uri="{FF2B5EF4-FFF2-40B4-BE49-F238E27FC236}">
                <a16:creationId xmlns:a16="http://schemas.microsoft.com/office/drawing/2014/main" id="{7BEC234D-E94D-4908-B333-85BB18301F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61435" y="3395680"/>
            <a:ext cx="1647165" cy="935427"/>
          </a:xfrm>
          <a:prstGeom prst="rect">
            <a:avLst/>
          </a:prstGeom>
        </p:spPr>
      </p:pic>
      <p:pic>
        <p:nvPicPr>
          <p:cNvPr id="16" name="Graphic 15" descr="Close">
            <a:extLst>
              <a:ext uri="{FF2B5EF4-FFF2-40B4-BE49-F238E27FC236}">
                <a16:creationId xmlns:a16="http://schemas.microsoft.com/office/drawing/2014/main" id="{AEC97A7B-E873-4247-AE38-27FBF0A6F05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85341" y="3648526"/>
            <a:ext cx="739533" cy="739533"/>
          </a:xfrm>
          <a:prstGeom prst="rect">
            <a:avLst/>
          </a:prstGeom>
        </p:spPr>
      </p:pic>
    </p:spTree>
    <p:extLst>
      <p:ext uri="{BB962C8B-B14F-4D97-AF65-F5344CB8AC3E}">
        <p14:creationId xmlns:p14="http://schemas.microsoft.com/office/powerpoint/2010/main" val="2745997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85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7F7047-FD4F-4090-A511-188B9D2E1357}"/>
              </a:ext>
            </a:extLst>
          </p:cNvPr>
          <p:cNvSpPr>
            <a:spLocks noGrp="1"/>
          </p:cNvSpPr>
          <p:nvPr>
            <p:ph type="title"/>
          </p:nvPr>
        </p:nvSpPr>
        <p:spPr/>
        <p:txBody>
          <a:bodyPr/>
          <a:lstStyle/>
          <a:p>
            <a:r>
              <a:rPr lang="en-GB" dirty="0"/>
              <a:t>High Risk Areas</a:t>
            </a:r>
            <a:endParaRPr lang="en-NL" dirty="0"/>
          </a:p>
        </p:txBody>
      </p:sp>
      <p:sp>
        <p:nvSpPr>
          <p:cNvPr id="5" name="Text Placeholder 4">
            <a:extLst>
              <a:ext uri="{FF2B5EF4-FFF2-40B4-BE49-F238E27FC236}">
                <a16:creationId xmlns:a16="http://schemas.microsoft.com/office/drawing/2014/main" id="{5729ED77-8525-45E7-8C15-43AC6BBC5CB4}"/>
              </a:ext>
            </a:extLst>
          </p:cNvPr>
          <p:cNvSpPr>
            <a:spLocks noGrp="1"/>
          </p:cNvSpPr>
          <p:nvPr>
            <p:ph type="body" idx="10"/>
          </p:nvPr>
        </p:nvSpPr>
        <p:spPr/>
        <p:txBody>
          <a:bodyPr/>
          <a:lstStyle/>
          <a:p>
            <a:endParaRPr lang="en-NL" dirty="0"/>
          </a:p>
        </p:txBody>
      </p:sp>
      <p:sp>
        <p:nvSpPr>
          <p:cNvPr id="6" name="TextBox 5">
            <a:extLst>
              <a:ext uri="{FF2B5EF4-FFF2-40B4-BE49-F238E27FC236}">
                <a16:creationId xmlns:a16="http://schemas.microsoft.com/office/drawing/2014/main" id="{5981D098-EDF6-49A1-A258-19FA4C890967}"/>
              </a:ext>
            </a:extLst>
          </p:cNvPr>
          <p:cNvSpPr txBox="1"/>
          <p:nvPr/>
        </p:nvSpPr>
        <p:spPr>
          <a:xfrm>
            <a:off x="788295" y="4121721"/>
            <a:ext cx="2159500" cy="338554"/>
          </a:xfrm>
          <a:prstGeom prst="rect">
            <a:avLst/>
          </a:prstGeom>
          <a:solidFill>
            <a:schemeClr val="accent1"/>
          </a:solidFill>
          <a:ln>
            <a:solidFill>
              <a:schemeClr val="accent1"/>
            </a:solidFill>
          </a:ln>
        </p:spPr>
        <p:txBody>
          <a:bodyPr wrap="square" rtlCol="0">
            <a:spAutoFit/>
          </a:bodyPr>
          <a:lstStyle/>
          <a:p>
            <a:pPr algn="ctr"/>
            <a:r>
              <a:rPr lang="en-GB" sz="1600" dirty="0"/>
              <a:t>Secure loading</a:t>
            </a:r>
          </a:p>
        </p:txBody>
      </p:sp>
      <p:pic>
        <p:nvPicPr>
          <p:cNvPr id="7" name="Picture 2">
            <a:extLst>
              <a:ext uri="{FF2B5EF4-FFF2-40B4-BE49-F238E27FC236}">
                <a16:creationId xmlns:a16="http://schemas.microsoft.com/office/drawing/2014/main" id="{B2161E97-F95A-43DB-94D0-FE43AD3FD93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808" y="1324780"/>
            <a:ext cx="3120474" cy="26003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843BC6-D1DE-4BF8-8DDF-FCDAF85D3CF3}"/>
              </a:ext>
            </a:extLst>
          </p:cNvPr>
          <p:cNvSpPr txBox="1"/>
          <p:nvPr/>
        </p:nvSpPr>
        <p:spPr>
          <a:xfrm>
            <a:off x="3585359" y="4121721"/>
            <a:ext cx="2159500" cy="338554"/>
          </a:xfrm>
          <a:prstGeom prst="rect">
            <a:avLst/>
          </a:prstGeom>
          <a:solidFill>
            <a:schemeClr val="accent1"/>
          </a:solidFill>
          <a:ln>
            <a:solidFill>
              <a:schemeClr val="accent1"/>
            </a:solidFill>
          </a:ln>
        </p:spPr>
        <p:txBody>
          <a:bodyPr wrap="square" rtlCol="0">
            <a:spAutoFit/>
          </a:bodyPr>
          <a:lstStyle/>
          <a:p>
            <a:pPr algn="ctr"/>
            <a:r>
              <a:rPr lang="en-GB" sz="1600" dirty="0"/>
              <a:t>Equipment failure</a:t>
            </a:r>
          </a:p>
        </p:txBody>
      </p:sp>
      <p:pic>
        <p:nvPicPr>
          <p:cNvPr id="9" name="Picture 8">
            <a:extLst>
              <a:ext uri="{FF2B5EF4-FFF2-40B4-BE49-F238E27FC236}">
                <a16:creationId xmlns:a16="http://schemas.microsoft.com/office/drawing/2014/main" id="{0E1F3756-4176-4392-9B08-AAC6EEBE40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359" y="1333914"/>
            <a:ext cx="2159500" cy="2655116"/>
          </a:xfrm>
          <a:prstGeom prst="rect">
            <a:avLst/>
          </a:prstGeom>
        </p:spPr>
      </p:pic>
      <p:sp>
        <p:nvSpPr>
          <p:cNvPr id="12" name="TextBox 11">
            <a:extLst>
              <a:ext uri="{FF2B5EF4-FFF2-40B4-BE49-F238E27FC236}">
                <a16:creationId xmlns:a16="http://schemas.microsoft.com/office/drawing/2014/main" id="{AC6C75A9-3543-4595-B949-E199E9F4EAD0}"/>
              </a:ext>
            </a:extLst>
          </p:cNvPr>
          <p:cNvSpPr txBox="1"/>
          <p:nvPr/>
        </p:nvSpPr>
        <p:spPr>
          <a:xfrm>
            <a:off x="6206734" y="4122291"/>
            <a:ext cx="2159500" cy="338554"/>
          </a:xfrm>
          <a:prstGeom prst="rect">
            <a:avLst/>
          </a:prstGeom>
          <a:solidFill>
            <a:schemeClr val="accent1"/>
          </a:solidFill>
          <a:ln>
            <a:solidFill>
              <a:schemeClr val="accent1"/>
            </a:solidFill>
          </a:ln>
        </p:spPr>
        <p:txBody>
          <a:bodyPr wrap="square" rtlCol="0">
            <a:spAutoFit/>
          </a:bodyPr>
          <a:lstStyle/>
          <a:p>
            <a:pPr algn="ctr"/>
            <a:r>
              <a:rPr lang="en-GB" sz="1600" dirty="0"/>
              <a:t>Unhooking accidents</a:t>
            </a:r>
          </a:p>
        </p:txBody>
      </p:sp>
      <p:pic>
        <p:nvPicPr>
          <p:cNvPr id="13" name="Picture 6">
            <a:extLst>
              <a:ext uri="{FF2B5EF4-FFF2-40B4-BE49-F238E27FC236}">
                <a16:creationId xmlns:a16="http://schemas.microsoft.com/office/drawing/2014/main" id="{F7A84174-8F5A-4561-A5C3-2FC993E332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1936" y="1351398"/>
            <a:ext cx="2989316" cy="263763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B6719EEC-25D7-4023-8BE4-C6728584160D}"/>
              </a:ext>
            </a:extLst>
          </p:cNvPr>
          <p:cNvSpPr/>
          <p:nvPr/>
        </p:nvSpPr>
        <p:spPr>
          <a:xfrm>
            <a:off x="4363453" y="1604211"/>
            <a:ext cx="850231" cy="2384819"/>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734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7F7047-FD4F-4090-A511-188B9D2E1357}"/>
              </a:ext>
            </a:extLst>
          </p:cNvPr>
          <p:cNvSpPr>
            <a:spLocks noGrp="1"/>
          </p:cNvSpPr>
          <p:nvPr>
            <p:ph type="title"/>
          </p:nvPr>
        </p:nvSpPr>
        <p:spPr/>
        <p:txBody>
          <a:bodyPr/>
          <a:lstStyle/>
          <a:p>
            <a:r>
              <a:rPr lang="en-GB" dirty="0"/>
              <a:t>Secure Loading</a:t>
            </a:r>
            <a:endParaRPr lang="en-NL" dirty="0"/>
          </a:p>
        </p:txBody>
      </p:sp>
      <p:sp>
        <p:nvSpPr>
          <p:cNvPr id="5" name="Text Placeholder 4">
            <a:extLst>
              <a:ext uri="{FF2B5EF4-FFF2-40B4-BE49-F238E27FC236}">
                <a16:creationId xmlns:a16="http://schemas.microsoft.com/office/drawing/2014/main" id="{5729ED77-8525-45E7-8C15-43AC6BBC5CB4}"/>
              </a:ext>
            </a:extLst>
          </p:cNvPr>
          <p:cNvSpPr>
            <a:spLocks noGrp="1"/>
          </p:cNvSpPr>
          <p:nvPr>
            <p:ph type="body" idx="10"/>
          </p:nvPr>
        </p:nvSpPr>
        <p:spPr/>
        <p:txBody>
          <a:bodyPr/>
          <a:lstStyle/>
          <a:p>
            <a:endParaRPr lang="en-NL" dirty="0"/>
          </a:p>
        </p:txBody>
      </p:sp>
      <p:pic>
        <p:nvPicPr>
          <p:cNvPr id="11" name="Picture 10">
            <a:extLst>
              <a:ext uri="{FF2B5EF4-FFF2-40B4-BE49-F238E27FC236}">
                <a16:creationId xmlns:a16="http://schemas.microsoft.com/office/drawing/2014/main" id="{F2119C48-E254-4485-892C-164A05ADD1B0}"/>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8859" y="1128234"/>
            <a:ext cx="3509683" cy="2588288"/>
          </a:xfrm>
          <a:prstGeom prst="rect">
            <a:avLst/>
          </a:prstGeom>
          <a:noFill/>
          <a:ln w="19050">
            <a:solidFill>
              <a:schemeClr val="accent1"/>
            </a:solidFill>
          </a:ln>
        </p:spPr>
      </p:pic>
      <p:pic>
        <p:nvPicPr>
          <p:cNvPr id="15" name="Picture 14">
            <a:extLst>
              <a:ext uri="{FF2B5EF4-FFF2-40B4-BE49-F238E27FC236}">
                <a16:creationId xmlns:a16="http://schemas.microsoft.com/office/drawing/2014/main" id="{6767D448-2B24-4E4A-B0EB-2E39368E9482}"/>
              </a:ext>
            </a:extLst>
          </p:cNvPr>
          <p:cNvPicPr/>
          <p:nvPr/>
        </p:nvPicPr>
        <p:blipFill>
          <a:blip r:embed="rId3" cstate="email">
            <a:extLst>
              <a:ext uri="{28A0092B-C50C-407E-A947-70E740481C1C}">
                <a14:useLocalDpi xmlns:a14="http://schemas.microsoft.com/office/drawing/2010/main"/>
              </a:ext>
            </a:extLst>
          </a:blip>
          <a:stretch>
            <a:fillRect/>
          </a:stretch>
        </p:blipFill>
        <p:spPr>
          <a:xfrm>
            <a:off x="626546" y="1128234"/>
            <a:ext cx="3218513" cy="2588288"/>
          </a:xfrm>
          <a:prstGeom prst="rect">
            <a:avLst/>
          </a:prstGeom>
          <a:ln w="12700">
            <a:solidFill>
              <a:schemeClr val="accent1"/>
            </a:solidFill>
          </a:ln>
        </p:spPr>
      </p:pic>
      <p:sp>
        <p:nvSpPr>
          <p:cNvPr id="16" name="Content Placeholder 1">
            <a:extLst>
              <a:ext uri="{FF2B5EF4-FFF2-40B4-BE49-F238E27FC236}">
                <a16:creationId xmlns:a16="http://schemas.microsoft.com/office/drawing/2014/main" id="{31D4383F-C15B-4E52-8D76-E8FA015C8350}"/>
              </a:ext>
            </a:extLst>
          </p:cNvPr>
          <p:cNvSpPr>
            <a:spLocks noGrp="1"/>
          </p:cNvSpPr>
          <p:nvPr>
            <p:ph sz="half" idx="1"/>
          </p:nvPr>
        </p:nvSpPr>
        <p:spPr>
          <a:xfrm>
            <a:off x="2235801" y="3857616"/>
            <a:ext cx="5159609" cy="1003705"/>
          </a:xfrm>
        </p:spPr>
        <p:txBody>
          <a:bodyPr>
            <a:normAutofit lnSpcReduction="10000"/>
          </a:bodyPr>
          <a:lstStyle/>
          <a:p>
            <a:r>
              <a:rPr lang="en-GB" dirty="0"/>
              <a:t>No gaps between loads</a:t>
            </a:r>
          </a:p>
          <a:p>
            <a:r>
              <a:rPr lang="en-GB" dirty="0"/>
              <a:t>No uneven layers</a:t>
            </a:r>
          </a:p>
          <a:p>
            <a:r>
              <a:rPr lang="en-GB" dirty="0"/>
              <a:t>Straps applied to pallets</a:t>
            </a:r>
          </a:p>
          <a:p>
            <a:endParaRPr lang="en-NL" dirty="0"/>
          </a:p>
        </p:txBody>
      </p:sp>
    </p:spTree>
    <p:extLst>
      <p:ext uri="{BB962C8B-B14F-4D97-AF65-F5344CB8AC3E}">
        <p14:creationId xmlns:p14="http://schemas.microsoft.com/office/powerpoint/2010/main" val="117334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Strapping – Pallets and Stillages</a:t>
            </a:r>
            <a:endParaRPr lang="en-NL" dirty="0"/>
          </a:p>
        </p:txBody>
      </p:sp>
      <p:grpSp>
        <p:nvGrpSpPr>
          <p:cNvPr id="60" name="Group 59">
            <a:extLst>
              <a:ext uri="{FF2B5EF4-FFF2-40B4-BE49-F238E27FC236}">
                <a16:creationId xmlns:a16="http://schemas.microsoft.com/office/drawing/2014/main" id="{004E0F82-412A-4F38-AB85-CAFE6F367115}"/>
              </a:ext>
            </a:extLst>
          </p:cNvPr>
          <p:cNvGrpSpPr/>
          <p:nvPr/>
        </p:nvGrpSpPr>
        <p:grpSpPr>
          <a:xfrm>
            <a:off x="665714" y="2148879"/>
            <a:ext cx="312988" cy="502709"/>
            <a:chOff x="2868122" y="3915784"/>
            <a:chExt cx="532010" cy="952945"/>
          </a:xfrm>
        </p:grpSpPr>
        <p:sp>
          <p:nvSpPr>
            <p:cNvPr id="61" name="Rectangle: Rounded Corners 60">
              <a:extLst>
                <a:ext uri="{FF2B5EF4-FFF2-40B4-BE49-F238E27FC236}">
                  <a16:creationId xmlns:a16="http://schemas.microsoft.com/office/drawing/2014/main" id="{37B76227-5839-4041-B60F-D344590D9C0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01BF068C-316D-42D2-939E-45685366C69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987F0625-0F42-43A1-A71E-02290C8EDA0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4462623-105C-49B9-9C20-F7CA9C04CE9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86" name="Picture 7" descr="LS505-7">
            <a:extLst>
              <a:ext uri="{FF2B5EF4-FFF2-40B4-BE49-F238E27FC236}">
                <a16:creationId xmlns:a16="http://schemas.microsoft.com/office/drawing/2014/main" id="{5DE01C47-3BC7-49BD-A13A-904AFC0125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7942" y="987155"/>
            <a:ext cx="565304"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Rectangle 187">
            <a:extLst>
              <a:ext uri="{FF2B5EF4-FFF2-40B4-BE49-F238E27FC236}">
                <a16:creationId xmlns:a16="http://schemas.microsoft.com/office/drawing/2014/main" id="{4752D2DF-E384-47DC-A0A9-4FF02D690355}"/>
              </a:ext>
            </a:extLst>
          </p:cNvPr>
          <p:cNvSpPr/>
          <p:nvPr/>
        </p:nvSpPr>
        <p:spPr>
          <a:xfrm>
            <a:off x="2953699" y="1029709"/>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A83BB5DC-AD86-4F13-987E-62A2B04E2434}"/>
              </a:ext>
            </a:extLst>
          </p:cNvPr>
          <p:cNvCxnSpPr>
            <a:cxnSpLocks/>
          </p:cNvCxnSpPr>
          <p:nvPr/>
        </p:nvCxnSpPr>
        <p:spPr>
          <a:xfrm flipV="1">
            <a:off x="3082426" y="1094559"/>
            <a:ext cx="3454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6A8F63A3-21C4-454E-9BB0-41D16D8C209A}"/>
              </a:ext>
            </a:extLst>
          </p:cNvPr>
          <p:cNvSpPr txBox="1"/>
          <p:nvPr/>
        </p:nvSpPr>
        <p:spPr>
          <a:xfrm>
            <a:off x="2623287" y="898500"/>
            <a:ext cx="247554" cy="369332"/>
          </a:xfrm>
          <a:prstGeom prst="rect">
            <a:avLst/>
          </a:prstGeom>
          <a:noFill/>
        </p:spPr>
        <p:txBody>
          <a:bodyPr wrap="square" rtlCol="0">
            <a:spAutoFit/>
          </a:bodyPr>
          <a:lstStyle/>
          <a:p>
            <a:r>
              <a:rPr lang="en-GB" dirty="0"/>
              <a:t>=</a:t>
            </a:r>
          </a:p>
        </p:txBody>
      </p:sp>
      <p:sp>
        <p:nvSpPr>
          <p:cNvPr id="3" name="TextBox 2">
            <a:extLst>
              <a:ext uri="{FF2B5EF4-FFF2-40B4-BE49-F238E27FC236}">
                <a16:creationId xmlns:a16="http://schemas.microsoft.com/office/drawing/2014/main" id="{FE855739-4712-445C-9735-F8571AEB279F}"/>
              </a:ext>
            </a:extLst>
          </p:cNvPr>
          <p:cNvSpPr txBox="1"/>
          <p:nvPr/>
        </p:nvSpPr>
        <p:spPr>
          <a:xfrm>
            <a:off x="276233" y="3338728"/>
            <a:ext cx="7200344"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Use the facilities at the site (steps / platforms) to apply straps (do not climb)</a:t>
            </a:r>
          </a:p>
          <a:p>
            <a:pPr marL="285750" indent="-285750">
              <a:buFont typeface="Arial" panose="020B0604020202020204" pitchFamily="34" charset="0"/>
              <a:buChar char="•"/>
            </a:pPr>
            <a:r>
              <a:rPr lang="en-GB" sz="1400" dirty="0"/>
              <a:t>Strap every row of product</a:t>
            </a:r>
          </a:p>
          <a:p>
            <a:pPr marL="285750" indent="-285750">
              <a:buFont typeface="Arial" panose="020B0604020202020204" pitchFamily="34" charset="0"/>
              <a:buChar char="•"/>
            </a:pPr>
            <a:r>
              <a:rPr lang="en-GB" sz="1400" dirty="0"/>
              <a:t>You may require 17 straps</a:t>
            </a:r>
          </a:p>
          <a:p>
            <a:pPr marL="285750" indent="-285750">
              <a:buFont typeface="Arial" panose="020B0604020202020204" pitchFamily="34" charset="0"/>
              <a:buChar char="•"/>
            </a:pPr>
            <a:r>
              <a:rPr lang="en-GB" sz="1400" dirty="0"/>
              <a:t>Ready for unloading remove ALL straps from the trailer. Do not leave any straps on the trailer</a:t>
            </a:r>
          </a:p>
        </p:txBody>
      </p:sp>
      <p:grpSp>
        <p:nvGrpSpPr>
          <p:cNvPr id="240" name="Group 239">
            <a:extLst>
              <a:ext uri="{FF2B5EF4-FFF2-40B4-BE49-F238E27FC236}">
                <a16:creationId xmlns:a16="http://schemas.microsoft.com/office/drawing/2014/main" id="{4E41EE0C-B758-452E-93B7-604A24AD6234}"/>
              </a:ext>
            </a:extLst>
          </p:cNvPr>
          <p:cNvGrpSpPr/>
          <p:nvPr/>
        </p:nvGrpSpPr>
        <p:grpSpPr>
          <a:xfrm>
            <a:off x="568900" y="1571710"/>
            <a:ext cx="5488720" cy="1584325"/>
            <a:chOff x="5039585" y="1859977"/>
            <a:chExt cx="3816350" cy="1584325"/>
          </a:xfrm>
        </p:grpSpPr>
        <p:grpSp>
          <p:nvGrpSpPr>
            <p:cNvPr id="241" name="Group 23">
              <a:extLst>
                <a:ext uri="{FF2B5EF4-FFF2-40B4-BE49-F238E27FC236}">
                  <a16:creationId xmlns:a16="http://schemas.microsoft.com/office/drawing/2014/main" id="{F1F2978C-0A00-4310-8254-03938E5C0751}"/>
                </a:ext>
              </a:extLst>
            </p:cNvPr>
            <p:cNvGrpSpPr>
              <a:grpSpLocks/>
            </p:cNvGrpSpPr>
            <p:nvPr/>
          </p:nvGrpSpPr>
          <p:grpSpPr bwMode="auto">
            <a:xfrm>
              <a:off x="5039585" y="1859977"/>
              <a:ext cx="3816350" cy="1584325"/>
              <a:chOff x="0" y="2840"/>
              <a:chExt cx="3515" cy="1480"/>
            </a:xfrm>
          </p:grpSpPr>
          <p:sp>
            <p:nvSpPr>
              <p:cNvPr id="245" name="Rectangle 14">
                <a:extLst>
                  <a:ext uri="{FF2B5EF4-FFF2-40B4-BE49-F238E27FC236}">
                    <a16:creationId xmlns:a16="http://schemas.microsoft.com/office/drawing/2014/main" id="{53F4972D-9C6E-474F-9BA7-588E6BFD06E9}"/>
                  </a:ext>
                </a:extLst>
              </p:cNvPr>
              <p:cNvSpPr>
                <a:spLocks noChangeArrowheads="1"/>
              </p:cNvSpPr>
              <p:nvPr/>
            </p:nvSpPr>
            <p:spPr bwMode="auto">
              <a:xfrm>
                <a:off x="0" y="3849"/>
                <a:ext cx="3515" cy="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6" name="Rectangle 15">
                <a:extLst>
                  <a:ext uri="{FF2B5EF4-FFF2-40B4-BE49-F238E27FC236}">
                    <a16:creationId xmlns:a16="http://schemas.microsoft.com/office/drawing/2014/main" id="{1E8F7B39-4E77-4365-95A2-226818C08787}"/>
                  </a:ext>
                </a:extLst>
              </p:cNvPr>
              <p:cNvSpPr>
                <a:spLocks noChangeArrowheads="1"/>
              </p:cNvSpPr>
              <p:nvPr/>
            </p:nvSpPr>
            <p:spPr bwMode="auto">
              <a:xfrm>
                <a:off x="6" y="2840"/>
                <a:ext cx="56" cy="100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7" name="AutoShape 20">
                <a:extLst>
                  <a:ext uri="{FF2B5EF4-FFF2-40B4-BE49-F238E27FC236}">
                    <a16:creationId xmlns:a16="http://schemas.microsoft.com/office/drawing/2014/main" id="{11121384-DE15-4617-B7BF-C86E8F374E62}"/>
                  </a:ext>
                </a:extLst>
              </p:cNvPr>
              <p:cNvSpPr>
                <a:spLocks noChangeArrowheads="1"/>
              </p:cNvSpPr>
              <p:nvPr/>
            </p:nvSpPr>
            <p:spPr bwMode="auto">
              <a:xfrm>
                <a:off x="235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AutoShape 21">
                <a:extLst>
                  <a:ext uri="{FF2B5EF4-FFF2-40B4-BE49-F238E27FC236}">
                    <a16:creationId xmlns:a16="http://schemas.microsoft.com/office/drawing/2014/main" id="{7176C324-65B6-4334-868D-2E87045B5FC4}"/>
                  </a:ext>
                </a:extLst>
              </p:cNvPr>
              <p:cNvSpPr>
                <a:spLocks noChangeArrowheads="1"/>
              </p:cNvSpPr>
              <p:nvPr/>
            </p:nvSpPr>
            <p:spPr bwMode="auto">
              <a:xfrm>
                <a:off x="186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AutoShape 22">
                <a:extLst>
                  <a:ext uri="{FF2B5EF4-FFF2-40B4-BE49-F238E27FC236}">
                    <a16:creationId xmlns:a16="http://schemas.microsoft.com/office/drawing/2014/main" id="{F7170FFE-5179-44EE-9C71-98DE5DD5BB28}"/>
                  </a:ext>
                </a:extLst>
              </p:cNvPr>
              <p:cNvSpPr>
                <a:spLocks noChangeArrowheads="1"/>
              </p:cNvSpPr>
              <p:nvPr/>
            </p:nvSpPr>
            <p:spPr bwMode="auto">
              <a:xfrm>
                <a:off x="2855"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242" name="Straight Connector 241">
              <a:extLst>
                <a:ext uri="{FF2B5EF4-FFF2-40B4-BE49-F238E27FC236}">
                  <a16:creationId xmlns:a16="http://schemas.microsoft.com/office/drawing/2014/main" id="{D7EF5D2F-930F-4668-915D-CADE9D046441}"/>
                </a:ext>
              </a:extLst>
            </p:cNvPr>
            <p:cNvCxnSpPr>
              <a:stCxn id="246" idx="0"/>
            </p:cNvCxnSpPr>
            <p:nvPr/>
          </p:nvCxnSpPr>
          <p:spPr>
            <a:xfrm>
              <a:off x="5076500" y="1859977"/>
              <a:ext cx="377943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92E240A-FCEE-4996-8A64-D3DB7447B6E2}"/>
                </a:ext>
              </a:extLst>
            </p:cNvPr>
            <p:cNvCxnSpPr>
              <a:stCxn id="245" idx="3"/>
            </p:cNvCxnSpPr>
            <p:nvPr/>
          </p:nvCxnSpPr>
          <p:spPr>
            <a:xfrm flipV="1">
              <a:off x="8855935" y="1859977"/>
              <a:ext cx="0" cy="10999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4" name="Rectangle 243">
              <a:extLst>
                <a:ext uri="{FF2B5EF4-FFF2-40B4-BE49-F238E27FC236}">
                  <a16:creationId xmlns:a16="http://schemas.microsoft.com/office/drawing/2014/main" id="{B2597612-325E-44C1-9A4C-956F836BD4B4}"/>
                </a:ext>
              </a:extLst>
            </p:cNvPr>
            <p:cNvSpPr/>
            <p:nvPr/>
          </p:nvSpPr>
          <p:spPr>
            <a:xfrm>
              <a:off x="5727977" y="2997764"/>
              <a:ext cx="45719" cy="446538"/>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01BF3354-2485-419E-99E7-2E73EA9A78D7}"/>
              </a:ext>
            </a:extLst>
          </p:cNvPr>
          <p:cNvGrpSpPr/>
          <p:nvPr/>
        </p:nvGrpSpPr>
        <p:grpSpPr>
          <a:xfrm>
            <a:off x="980162" y="2148879"/>
            <a:ext cx="312988" cy="502709"/>
            <a:chOff x="2868122" y="3915784"/>
            <a:chExt cx="532010" cy="952945"/>
          </a:xfrm>
        </p:grpSpPr>
        <p:sp>
          <p:nvSpPr>
            <p:cNvPr id="341" name="Rectangle: Rounded Corners 340">
              <a:extLst>
                <a:ext uri="{FF2B5EF4-FFF2-40B4-BE49-F238E27FC236}">
                  <a16:creationId xmlns:a16="http://schemas.microsoft.com/office/drawing/2014/main" id="{3D887DA8-F88D-43DB-85B4-E9E976DBBCD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2" name="Rectangle: Rounded Corners 341">
              <a:extLst>
                <a:ext uri="{FF2B5EF4-FFF2-40B4-BE49-F238E27FC236}">
                  <a16:creationId xmlns:a16="http://schemas.microsoft.com/office/drawing/2014/main" id="{7D828151-2ABE-43D6-9392-08071BD6018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3" name="Rectangle: Rounded Corners 342">
              <a:extLst>
                <a:ext uri="{FF2B5EF4-FFF2-40B4-BE49-F238E27FC236}">
                  <a16:creationId xmlns:a16="http://schemas.microsoft.com/office/drawing/2014/main" id="{AEC3FE9C-586F-473B-A9DD-1EA5F805EB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4C2DB650-4D87-40A2-B0DC-4F0D0375F3CB}"/>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45" name="Group 344">
            <a:extLst>
              <a:ext uri="{FF2B5EF4-FFF2-40B4-BE49-F238E27FC236}">
                <a16:creationId xmlns:a16="http://schemas.microsoft.com/office/drawing/2014/main" id="{EE64ACCB-E831-451E-AB06-412BC0843225}"/>
              </a:ext>
            </a:extLst>
          </p:cNvPr>
          <p:cNvGrpSpPr/>
          <p:nvPr/>
        </p:nvGrpSpPr>
        <p:grpSpPr>
          <a:xfrm>
            <a:off x="1293677" y="2148879"/>
            <a:ext cx="312988" cy="502709"/>
            <a:chOff x="2868122" y="3915784"/>
            <a:chExt cx="532010" cy="952945"/>
          </a:xfrm>
        </p:grpSpPr>
        <p:sp>
          <p:nvSpPr>
            <p:cNvPr id="346" name="Rectangle: Rounded Corners 345">
              <a:extLst>
                <a:ext uri="{FF2B5EF4-FFF2-40B4-BE49-F238E27FC236}">
                  <a16:creationId xmlns:a16="http://schemas.microsoft.com/office/drawing/2014/main" id="{5EA20F6F-D4DA-4F07-B499-5B2688F2A05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7" name="Rectangle: Rounded Corners 346">
              <a:extLst>
                <a:ext uri="{FF2B5EF4-FFF2-40B4-BE49-F238E27FC236}">
                  <a16:creationId xmlns:a16="http://schemas.microsoft.com/office/drawing/2014/main" id="{38876CB6-99F2-4A6D-BAB5-5890EFB2067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8" name="Rectangle: Rounded Corners 347">
              <a:extLst>
                <a:ext uri="{FF2B5EF4-FFF2-40B4-BE49-F238E27FC236}">
                  <a16:creationId xmlns:a16="http://schemas.microsoft.com/office/drawing/2014/main" id="{E9D8FB9A-4AA8-491B-80E4-18F0CE68BD5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96BF2F67-7CF1-4C61-BD6D-F52823445C5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0" name="Group 349">
            <a:extLst>
              <a:ext uri="{FF2B5EF4-FFF2-40B4-BE49-F238E27FC236}">
                <a16:creationId xmlns:a16="http://schemas.microsoft.com/office/drawing/2014/main" id="{9C665E63-321B-4101-A6D7-A4321873BDC1}"/>
              </a:ext>
            </a:extLst>
          </p:cNvPr>
          <p:cNvGrpSpPr/>
          <p:nvPr/>
        </p:nvGrpSpPr>
        <p:grpSpPr>
          <a:xfrm>
            <a:off x="1609503" y="2148879"/>
            <a:ext cx="312988" cy="502709"/>
            <a:chOff x="2868122" y="3915784"/>
            <a:chExt cx="532010" cy="952945"/>
          </a:xfrm>
        </p:grpSpPr>
        <p:sp>
          <p:nvSpPr>
            <p:cNvPr id="351" name="Rectangle: Rounded Corners 350">
              <a:extLst>
                <a:ext uri="{FF2B5EF4-FFF2-40B4-BE49-F238E27FC236}">
                  <a16:creationId xmlns:a16="http://schemas.microsoft.com/office/drawing/2014/main" id="{DD59BF1E-4329-4D51-B688-CD915CF4585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2" name="Rectangle: Rounded Corners 351">
              <a:extLst>
                <a:ext uri="{FF2B5EF4-FFF2-40B4-BE49-F238E27FC236}">
                  <a16:creationId xmlns:a16="http://schemas.microsoft.com/office/drawing/2014/main" id="{08D54DC9-8893-4B6C-B68A-8A5B33B42C6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3" name="Rectangle: Rounded Corners 352">
              <a:extLst>
                <a:ext uri="{FF2B5EF4-FFF2-40B4-BE49-F238E27FC236}">
                  <a16:creationId xmlns:a16="http://schemas.microsoft.com/office/drawing/2014/main" id="{C0842874-52C6-4CE6-B178-86A72EB607F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6E400C2D-75C9-4008-AE3F-C828C49043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5" name="Group 354">
            <a:extLst>
              <a:ext uri="{FF2B5EF4-FFF2-40B4-BE49-F238E27FC236}">
                <a16:creationId xmlns:a16="http://schemas.microsoft.com/office/drawing/2014/main" id="{0109DC42-C668-4B03-A4ED-478208016B60}"/>
              </a:ext>
            </a:extLst>
          </p:cNvPr>
          <p:cNvGrpSpPr/>
          <p:nvPr/>
        </p:nvGrpSpPr>
        <p:grpSpPr>
          <a:xfrm>
            <a:off x="1925762" y="2148879"/>
            <a:ext cx="312988" cy="502709"/>
            <a:chOff x="2868122" y="3915784"/>
            <a:chExt cx="532010" cy="952945"/>
          </a:xfrm>
        </p:grpSpPr>
        <p:sp>
          <p:nvSpPr>
            <p:cNvPr id="356" name="Rectangle: Rounded Corners 355">
              <a:extLst>
                <a:ext uri="{FF2B5EF4-FFF2-40B4-BE49-F238E27FC236}">
                  <a16:creationId xmlns:a16="http://schemas.microsoft.com/office/drawing/2014/main" id="{DDDE2CD3-3A73-4521-BE88-5AA498902E7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7" name="Rectangle: Rounded Corners 356">
              <a:extLst>
                <a:ext uri="{FF2B5EF4-FFF2-40B4-BE49-F238E27FC236}">
                  <a16:creationId xmlns:a16="http://schemas.microsoft.com/office/drawing/2014/main" id="{65266CD5-CA82-44FD-97EC-01E123D3CD3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8" name="Rectangle: Rounded Corners 357">
              <a:extLst>
                <a:ext uri="{FF2B5EF4-FFF2-40B4-BE49-F238E27FC236}">
                  <a16:creationId xmlns:a16="http://schemas.microsoft.com/office/drawing/2014/main" id="{FB3C0578-8304-4309-B3D0-90DA6B913B8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884DF00F-A782-4E06-9F28-08CC0509EC9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0" name="Group 359">
            <a:extLst>
              <a:ext uri="{FF2B5EF4-FFF2-40B4-BE49-F238E27FC236}">
                <a16:creationId xmlns:a16="http://schemas.microsoft.com/office/drawing/2014/main" id="{C9A615D3-476C-480F-B57F-510929EECC76}"/>
              </a:ext>
            </a:extLst>
          </p:cNvPr>
          <p:cNvGrpSpPr/>
          <p:nvPr/>
        </p:nvGrpSpPr>
        <p:grpSpPr>
          <a:xfrm>
            <a:off x="2237372" y="2148879"/>
            <a:ext cx="312988" cy="502709"/>
            <a:chOff x="2868122" y="3915784"/>
            <a:chExt cx="532010" cy="952945"/>
          </a:xfrm>
        </p:grpSpPr>
        <p:sp>
          <p:nvSpPr>
            <p:cNvPr id="361" name="Rectangle: Rounded Corners 360">
              <a:extLst>
                <a:ext uri="{FF2B5EF4-FFF2-40B4-BE49-F238E27FC236}">
                  <a16:creationId xmlns:a16="http://schemas.microsoft.com/office/drawing/2014/main" id="{21CE6AF8-6BBC-43A4-B80F-1521627A17E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2" name="Rectangle: Rounded Corners 361">
              <a:extLst>
                <a:ext uri="{FF2B5EF4-FFF2-40B4-BE49-F238E27FC236}">
                  <a16:creationId xmlns:a16="http://schemas.microsoft.com/office/drawing/2014/main" id="{A7F13F2B-ACC3-469B-967A-CA562BF9A83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3" name="Rectangle: Rounded Corners 362">
              <a:extLst>
                <a:ext uri="{FF2B5EF4-FFF2-40B4-BE49-F238E27FC236}">
                  <a16:creationId xmlns:a16="http://schemas.microsoft.com/office/drawing/2014/main" id="{BB5BBB23-4D10-499C-97D9-3CB63747442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6B308295-BED1-49D5-9CA3-7B3E9770B48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5" name="Group 364">
            <a:extLst>
              <a:ext uri="{FF2B5EF4-FFF2-40B4-BE49-F238E27FC236}">
                <a16:creationId xmlns:a16="http://schemas.microsoft.com/office/drawing/2014/main" id="{0178F81C-0B64-44F6-9CE6-6591394F6DCA}"/>
              </a:ext>
            </a:extLst>
          </p:cNvPr>
          <p:cNvGrpSpPr/>
          <p:nvPr/>
        </p:nvGrpSpPr>
        <p:grpSpPr>
          <a:xfrm>
            <a:off x="2556563" y="2148879"/>
            <a:ext cx="312988" cy="502709"/>
            <a:chOff x="2868122" y="3915784"/>
            <a:chExt cx="532010" cy="952945"/>
          </a:xfrm>
        </p:grpSpPr>
        <p:sp>
          <p:nvSpPr>
            <p:cNvPr id="366" name="Rectangle: Rounded Corners 365">
              <a:extLst>
                <a:ext uri="{FF2B5EF4-FFF2-40B4-BE49-F238E27FC236}">
                  <a16:creationId xmlns:a16="http://schemas.microsoft.com/office/drawing/2014/main" id="{D6D651B1-94E4-439E-80F3-18E19F233F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7" name="Rectangle: Rounded Corners 366">
              <a:extLst>
                <a:ext uri="{FF2B5EF4-FFF2-40B4-BE49-F238E27FC236}">
                  <a16:creationId xmlns:a16="http://schemas.microsoft.com/office/drawing/2014/main" id="{2BA37680-5FCD-472F-A98C-B52A62AD620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8" name="Rectangle: Rounded Corners 367">
              <a:extLst>
                <a:ext uri="{FF2B5EF4-FFF2-40B4-BE49-F238E27FC236}">
                  <a16:creationId xmlns:a16="http://schemas.microsoft.com/office/drawing/2014/main" id="{265D026F-CAFD-4AB1-8D67-9261E008FEB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3322CE3C-4880-42BD-930B-77D66948B760}"/>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0" name="Group 369">
            <a:extLst>
              <a:ext uri="{FF2B5EF4-FFF2-40B4-BE49-F238E27FC236}">
                <a16:creationId xmlns:a16="http://schemas.microsoft.com/office/drawing/2014/main" id="{08711FE0-D30B-413D-8025-68054F3D5AB9}"/>
              </a:ext>
            </a:extLst>
          </p:cNvPr>
          <p:cNvGrpSpPr/>
          <p:nvPr/>
        </p:nvGrpSpPr>
        <p:grpSpPr>
          <a:xfrm>
            <a:off x="2866713" y="2148879"/>
            <a:ext cx="312988" cy="502709"/>
            <a:chOff x="2868122" y="3915784"/>
            <a:chExt cx="532010" cy="952945"/>
          </a:xfrm>
        </p:grpSpPr>
        <p:sp>
          <p:nvSpPr>
            <p:cNvPr id="371" name="Rectangle: Rounded Corners 370">
              <a:extLst>
                <a:ext uri="{FF2B5EF4-FFF2-40B4-BE49-F238E27FC236}">
                  <a16:creationId xmlns:a16="http://schemas.microsoft.com/office/drawing/2014/main" id="{475332DB-3C04-4FDB-8F8F-45F109180AD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2" name="Rectangle: Rounded Corners 371">
              <a:extLst>
                <a:ext uri="{FF2B5EF4-FFF2-40B4-BE49-F238E27FC236}">
                  <a16:creationId xmlns:a16="http://schemas.microsoft.com/office/drawing/2014/main" id="{3AA121A8-3796-4D4C-BD10-A54E09260A1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3" name="Rectangle: Rounded Corners 372">
              <a:extLst>
                <a:ext uri="{FF2B5EF4-FFF2-40B4-BE49-F238E27FC236}">
                  <a16:creationId xmlns:a16="http://schemas.microsoft.com/office/drawing/2014/main" id="{0196544F-9661-4816-8C2B-E0F2AF68610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9DC955A2-E7C2-462D-9923-76CD87328FA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5" name="Group 374">
            <a:extLst>
              <a:ext uri="{FF2B5EF4-FFF2-40B4-BE49-F238E27FC236}">
                <a16:creationId xmlns:a16="http://schemas.microsoft.com/office/drawing/2014/main" id="{408E6F74-70AC-4B33-AC1C-80EB2681AA95}"/>
              </a:ext>
            </a:extLst>
          </p:cNvPr>
          <p:cNvGrpSpPr/>
          <p:nvPr/>
        </p:nvGrpSpPr>
        <p:grpSpPr>
          <a:xfrm>
            <a:off x="3180397" y="2148879"/>
            <a:ext cx="312988" cy="502709"/>
            <a:chOff x="2868122" y="3915784"/>
            <a:chExt cx="532010" cy="952945"/>
          </a:xfrm>
        </p:grpSpPr>
        <p:sp>
          <p:nvSpPr>
            <p:cNvPr id="376" name="Rectangle: Rounded Corners 375">
              <a:extLst>
                <a:ext uri="{FF2B5EF4-FFF2-40B4-BE49-F238E27FC236}">
                  <a16:creationId xmlns:a16="http://schemas.microsoft.com/office/drawing/2014/main" id="{442BD9CA-24A7-4483-9D13-E8FF6F89A47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7" name="Rectangle: Rounded Corners 376">
              <a:extLst>
                <a:ext uri="{FF2B5EF4-FFF2-40B4-BE49-F238E27FC236}">
                  <a16:creationId xmlns:a16="http://schemas.microsoft.com/office/drawing/2014/main" id="{2EDAB375-7E48-4CE7-844F-380467F0D2B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8" name="Rectangle: Rounded Corners 377">
              <a:extLst>
                <a:ext uri="{FF2B5EF4-FFF2-40B4-BE49-F238E27FC236}">
                  <a16:creationId xmlns:a16="http://schemas.microsoft.com/office/drawing/2014/main" id="{F9973D78-A557-4BDC-9C27-D2ED8544125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9" name="Rectangle 378">
              <a:extLst>
                <a:ext uri="{FF2B5EF4-FFF2-40B4-BE49-F238E27FC236}">
                  <a16:creationId xmlns:a16="http://schemas.microsoft.com/office/drawing/2014/main" id="{B3567D12-35C8-477C-8C49-714EE55E603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0" name="Group 379">
            <a:extLst>
              <a:ext uri="{FF2B5EF4-FFF2-40B4-BE49-F238E27FC236}">
                <a16:creationId xmlns:a16="http://schemas.microsoft.com/office/drawing/2014/main" id="{9706CB56-6BF9-483D-B618-96A6FFF75494}"/>
              </a:ext>
            </a:extLst>
          </p:cNvPr>
          <p:cNvGrpSpPr/>
          <p:nvPr/>
        </p:nvGrpSpPr>
        <p:grpSpPr>
          <a:xfrm>
            <a:off x="3492007" y="2148879"/>
            <a:ext cx="312988" cy="502709"/>
            <a:chOff x="2868122" y="3915784"/>
            <a:chExt cx="532010" cy="952945"/>
          </a:xfrm>
        </p:grpSpPr>
        <p:sp>
          <p:nvSpPr>
            <p:cNvPr id="381" name="Rectangle: Rounded Corners 380">
              <a:extLst>
                <a:ext uri="{FF2B5EF4-FFF2-40B4-BE49-F238E27FC236}">
                  <a16:creationId xmlns:a16="http://schemas.microsoft.com/office/drawing/2014/main" id="{795B73B0-A426-4155-809B-75F8B52F231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2" name="Rectangle: Rounded Corners 381">
              <a:extLst>
                <a:ext uri="{FF2B5EF4-FFF2-40B4-BE49-F238E27FC236}">
                  <a16:creationId xmlns:a16="http://schemas.microsoft.com/office/drawing/2014/main" id="{EDFAAC5E-B2D4-4C92-8F2F-44D5DEDF8A4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3" name="Rectangle: Rounded Corners 382">
              <a:extLst>
                <a:ext uri="{FF2B5EF4-FFF2-40B4-BE49-F238E27FC236}">
                  <a16:creationId xmlns:a16="http://schemas.microsoft.com/office/drawing/2014/main" id="{029492BA-4E06-4153-81F0-A80F144C996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210E7BB0-6277-48C8-BF6D-B76D05170B9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5" name="Group 384">
            <a:extLst>
              <a:ext uri="{FF2B5EF4-FFF2-40B4-BE49-F238E27FC236}">
                <a16:creationId xmlns:a16="http://schemas.microsoft.com/office/drawing/2014/main" id="{799FED8C-7858-49D3-AB3A-6AFEEFA1517A}"/>
              </a:ext>
            </a:extLst>
          </p:cNvPr>
          <p:cNvGrpSpPr/>
          <p:nvPr/>
        </p:nvGrpSpPr>
        <p:grpSpPr>
          <a:xfrm>
            <a:off x="3808360" y="2148879"/>
            <a:ext cx="312988" cy="502709"/>
            <a:chOff x="2868122" y="3915784"/>
            <a:chExt cx="532010" cy="952945"/>
          </a:xfrm>
        </p:grpSpPr>
        <p:sp>
          <p:nvSpPr>
            <p:cNvPr id="386" name="Rectangle: Rounded Corners 385">
              <a:extLst>
                <a:ext uri="{FF2B5EF4-FFF2-40B4-BE49-F238E27FC236}">
                  <a16:creationId xmlns:a16="http://schemas.microsoft.com/office/drawing/2014/main" id="{93CE732E-86A0-4286-BCD4-4B7B0A13C20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7" name="Rectangle: Rounded Corners 386">
              <a:extLst>
                <a:ext uri="{FF2B5EF4-FFF2-40B4-BE49-F238E27FC236}">
                  <a16:creationId xmlns:a16="http://schemas.microsoft.com/office/drawing/2014/main" id="{A2709D51-982A-424A-A991-E35505F95A3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8" name="Rectangle: Rounded Corners 387">
              <a:extLst>
                <a:ext uri="{FF2B5EF4-FFF2-40B4-BE49-F238E27FC236}">
                  <a16:creationId xmlns:a16="http://schemas.microsoft.com/office/drawing/2014/main" id="{37FF98CD-FFC0-4A06-8662-93F5154EC2C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9" name="Rectangle 388">
              <a:extLst>
                <a:ext uri="{FF2B5EF4-FFF2-40B4-BE49-F238E27FC236}">
                  <a16:creationId xmlns:a16="http://schemas.microsoft.com/office/drawing/2014/main" id="{31240773-70D4-4191-A17E-30E2140D2DC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0" name="Group 389">
            <a:extLst>
              <a:ext uri="{FF2B5EF4-FFF2-40B4-BE49-F238E27FC236}">
                <a16:creationId xmlns:a16="http://schemas.microsoft.com/office/drawing/2014/main" id="{F6513AAA-CAAD-4C54-A29F-4CD2DF4C3EAA}"/>
              </a:ext>
            </a:extLst>
          </p:cNvPr>
          <p:cNvGrpSpPr/>
          <p:nvPr/>
        </p:nvGrpSpPr>
        <p:grpSpPr>
          <a:xfrm>
            <a:off x="4121348" y="2148879"/>
            <a:ext cx="312988" cy="502709"/>
            <a:chOff x="2868122" y="3915784"/>
            <a:chExt cx="532010" cy="952945"/>
          </a:xfrm>
        </p:grpSpPr>
        <p:sp>
          <p:nvSpPr>
            <p:cNvPr id="391" name="Rectangle: Rounded Corners 390">
              <a:extLst>
                <a:ext uri="{FF2B5EF4-FFF2-40B4-BE49-F238E27FC236}">
                  <a16:creationId xmlns:a16="http://schemas.microsoft.com/office/drawing/2014/main" id="{776FED61-1602-4B46-BAF1-51D9A95AFF0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2" name="Rectangle: Rounded Corners 391">
              <a:extLst>
                <a:ext uri="{FF2B5EF4-FFF2-40B4-BE49-F238E27FC236}">
                  <a16:creationId xmlns:a16="http://schemas.microsoft.com/office/drawing/2014/main" id="{6E0302D8-0A79-44E6-A820-4808E805B7F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3" name="Rectangle: Rounded Corners 392">
              <a:extLst>
                <a:ext uri="{FF2B5EF4-FFF2-40B4-BE49-F238E27FC236}">
                  <a16:creationId xmlns:a16="http://schemas.microsoft.com/office/drawing/2014/main" id="{C33FD214-06B7-47FA-9CCF-DCB75754A8C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4" name="Rectangle 393">
              <a:extLst>
                <a:ext uri="{FF2B5EF4-FFF2-40B4-BE49-F238E27FC236}">
                  <a16:creationId xmlns:a16="http://schemas.microsoft.com/office/drawing/2014/main" id="{6C02F886-4267-4BC5-9D27-3D7EB882C05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5" name="Group 394">
            <a:extLst>
              <a:ext uri="{FF2B5EF4-FFF2-40B4-BE49-F238E27FC236}">
                <a16:creationId xmlns:a16="http://schemas.microsoft.com/office/drawing/2014/main" id="{6C5A911B-C0E3-4DEA-A0AF-BE95F4B9E42D}"/>
              </a:ext>
            </a:extLst>
          </p:cNvPr>
          <p:cNvGrpSpPr/>
          <p:nvPr/>
        </p:nvGrpSpPr>
        <p:grpSpPr>
          <a:xfrm>
            <a:off x="4434336" y="2148879"/>
            <a:ext cx="312988" cy="502709"/>
            <a:chOff x="2868122" y="3915784"/>
            <a:chExt cx="532010" cy="952945"/>
          </a:xfrm>
        </p:grpSpPr>
        <p:sp>
          <p:nvSpPr>
            <p:cNvPr id="396" name="Rectangle: Rounded Corners 395">
              <a:extLst>
                <a:ext uri="{FF2B5EF4-FFF2-40B4-BE49-F238E27FC236}">
                  <a16:creationId xmlns:a16="http://schemas.microsoft.com/office/drawing/2014/main" id="{9CA0C51C-617B-429E-A978-A669733B966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7" name="Rectangle: Rounded Corners 396">
              <a:extLst>
                <a:ext uri="{FF2B5EF4-FFF2-40B4-BE49-F238E27FC236}">
                  <a16:creationId xmlns:a16="http://schemas.microsoft.com/office/drawing/2014/main" id="{79B80535-A6E0-4679-B447-E940E137AD94}"/>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8" name="Rectangle: Rounded Corners 397">
              <a:extLst>
                <a:ext uri="{FF2B5EF4-FFF2-40B4-BE49-F238E27FC236}">
                  <a16:creationId xmlns:a16="http://schemas.microsoft.com/office/drawing/2014/main" id="{3370F1AE-110D-4F5E-9AEC-0B3432EBF6B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9" name="Rectangle 398">
              <a:extLst>
                <a:ext uri="{FF2B5EF4-FFF2-40B4-BE49-F238E27FC236}">
                  <a16:creationId xmlns:a16="http://schemas.microsoft.com/office/drawing/2014/main" id="{324B5508-5164-4A5E-8751-322B7F03334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0" name="Group 399">
            <a:extLst>
              <a:ext uri="{FF2B5EF4-FFF2-40B4-BE49-F238E27FC236}">
                <a16:creationId xmlns:a16="http://schemas.microsoft.com/office/drawing/2014/main" id="{03A53183-18FB-4CDB-BEBD-4E95C52B1F64}"/>
              </a:ext>
            </a:extLst>
          </p:cNvPr>
          <p:cNvGrpSpPr/>
          <p:nvPr/>
        </p:nvGrpSpPr>
        <p:grpSpPr>
          <a:xfrm>
            <a:off x="4745946" y="2148879"/>
            <a:ext cx="312988" cy="502709"/>
            <a:chOff x="2868122" y="3915784"/>
            <a:chExt cx="532010" cy="952945"/>
          </a:xfrm>
        </p:grpSpPr>
        <p:sp>
          <p:nvSpPr>
            <p:cNvPr id="401" name="Rectangle: Rounded Corners 400">
              <a:extLst>
                <a:ext uri="{FF2B5EF4-FFF2-40B4-BE49-F238E27FC236}">
                  <a16:creationId xmlns:a16="http://schemas.microsoft.com/office/drawing/2014/main" id="{2294816B-C451-4960-91FC-7F18B99339E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2" name="Rectangle: Rounded Corners 401">
              <a:extLst>
                <a:ext uri="{FF2B5EF4-FFF2-40B4-BE49-F238E27FC236}">
                  <a16:creationId xmlns:a16="http://schemas.microsoft.com/office/drawing/2014/main" id="{199BBD3F-7B0A-4A51-8EEA-00800EFA7E4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3" name="Rectangle: Rounded Corners 402">
              <a:extLst>
                <a:ext uri="{FF2B5EF4-FFF2-40B4-BE49-F238E27FC236}">
                  <a16:creationId xmlns:a16="http://schemas.microsoft.com/office/drawing/2014/main" id="{82312B64-FBD9-4C28-82A6-2196C0A1E59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4" name="Rectangle 403">
              <a:extLst>
                <a:ext uri="{FF2B5EF4-FFF2-40B4-BE49-F238E27FC236}">
                  <a16:creationId xmlns:a16="http://schemas.microsoft.com/office/drawing/2014/main" id="{11243B4D-7D61-4392-A165-5A58C1E7230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1CE44C5A-160E-4800-BD1F-CBF2DBF8FE95}"/>
              </a:ext>
            </a:extLst>
          </p:cNvPr>
          <p:cNvGrpSpPr/>
          <p:nvPr/>
        </p:nvGrpSpPr>
        <p:grpSpPr>
          <a:xfrm>
            <a:off x="5052774" y="2148879"/>
            <a:ext cx="312988" cy="502709"/>
            <a:chOff x="2868122" y="3915784"/>
            <a:chExt cx="532010" cy="952945"/>
          </a:xfrm>
        </p:grpSpPr>
        <p:sp>
          <p:nvSpPr>
            <p:cNvPr id="406" name="Rectangle: Rounded Corners 405">
              <a:extLst>
                <a:ext uri="{FF2B5EF4-FFF2-40B4-BE49-F238E27FC236}">
                  <a16:creationId xmlns:a16="http://schemas.microsoft.com/office/drawing/2014/main" id="{03521933-FDA1-40A6-9DEE-594D80EB778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7" name="Rectangle: Rounded Corners 406">
              <a:extLst>
                <a:ext uri="{FF2B5EF4-FFF2-40B4-BE49-F238E27FC236}">
                  <a16:creationId xmlns:a16="http://schemas.microsoft.com/office/drawing/2014/main" id="{DDA33012-E917-45EC-AA86-94E5BE9AA56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8" name="Rectangle: Rounded Corners 407">
              <a:extLst>
                <a:ext uri="{FF2B5EF4-FFF2-40B4-BE49-F238E27FC236}">
                  <a16:creationId xmlns:a16="http://schemas.microsoft.com/office/drawing/2014/main" id="{AE379761-26A7-40E9-B0ED-A145C7F640E1}"/>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9" name="Rectangle 408">
              <a:extLst>
                <a:ext uri="{FF2B5EF4-FFF2-40B4-BE49-F238E27FC236}">
                  <a16:creationId xmlns:a16="http://schemas.microsoft.com/office/drawing/2014/main" id="{66DB61F5-0DFF-4DC8-83EC-BB5E17334E5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0" name="Group 409">
            <a:extLst>
              <a:ext uri="{FF2B5EF4-FFF2-40B4-BE49-F238E27FC236}">
                <a16:creationId xmlns:a16="http://schemas.microsoft.com/office/drawing/2014/main" id="{A22E5C96-8BBE-4CF1-9A66-B855B96DB9C8}"/>
              </a:ext>
            </a:extLst>
          </p:cNvPr>
          <p:cNvGrpSpPr/>
          <p:nvPr/>
        </p:nvGrpSpPr>
        <p:grpSpPr>
          <a:xfrm>
            <a:off x="5365762" y="2148879"/>
            <a:ext cx="312988" cy="502709"/>
            <a:chOff x="2868122" y="3915784"/>
            <a:chExt cx="532010" cy="952945"/>
          </a:xfrm>
        </p:grpSpPr>
        <p:sp>
          <p:nvSpPr>
            <p:cNvPr id="411" name="Rectangle: Rounded Corners 410">
              <a:extLst>
                <a:ext uri="{FF2B5EF4-FFF2-40B4-BE49-F238E27FC236}">
                  <a16:creationId xmlns:a16="http://schemas.microsoft.com/office/drawing/2014/main" id="{42E9E17A-8707-4AFF-A850-8BA017D62F4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2" name="Rectangle: Rounded Corners 411">
              <a:extLst>
                <a:ext uri="{FF2B5EF4-FFF2-40B4-BE49-F238E27FC236}">
                  <a16:creationId xmlns:a16="http://schemas.microsoft.com/office/drawing/2014/main" id="{6BEF21AC-69BA-4156-BA65-85471EC84CE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3" name="Rectangle: Rounded Corners 412">
              <a:extLst>
                <a:ext uri="{FF2B5EF4-FFF2-40B4-BE49-F238E27FC236}">
                  <a16:creationId xmlns:a16="http://schemas.microsoft.com/office/drawing/2014/main" id="{70FC2A36-E3C3-4400-ACC2-29E464C0D31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4" name="Rectangle 413">
              <a:extLst>
                <a:ext uri="{FF2B5EF4-FFF2-40B4-BE49-F238E27FC236}">
                  <a16:creationId xmlns:a16="http://schemas.microsoft.com/office/drawing/2014/main" id="{8D16025E-356B-44CD-9D75-B86DD038FA4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5" name="Group 414">
            <a:extLst>
              <a:ext uri="{FF2B5EF4-FFF2-40B4-BE49-F238E27FC236}">
                <a16:creationId xmlns:a16="http://schemas.microsoft.com/office/drawing/2014/main" id="{9DD077EF-F463-4026-B163-271049B6F487}"/>
              </a:ext>
            </a:extLst>
          </p:cNvPr>
          <p:cNvGrpSpPr/>
          <p:nvPr/>
        </p:nvGrpSpPr>
        <p:grpSpPr>
          <a:xfrm>
            <a:off x="5672590" y="2148879"/>
            <a:ext cx="312988" cy="502709"/>
            <a:chOff x="2868122" y="3915784"/>
            <a:chExt cx="532010" cy="952945"/>
          </a:xfrm>
        </p:grpSpPr>
        <p:sp>
          <p:nvSpPr>
            <p:cNvPr id="416" name="Rectangle: Rounded Corners 415">
              <a:extLst>
                <a:ext uri="{FF2B5EF4-FFF2-40B4-BE49-F238E27FC236}">
                  <a16:creationId xmlns:a16="http://schemas.microsoft.com/office/drawing/2014/main" id="{669E2680-2B43-4D71-9542-19A72AB080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7" name="Rectangle: Rounded Corners 416">
              <a:extLst>
                <a:ext uri="{FF2B5EF4-FFF2-40B4-BE49-F238E27FC236}">
                  <a16:creationId xmlns:a16="http://schemas.microsoft.com/office/drawing/2014/main" id="{F4C62EEC-1EA4-4D44-9FEF-EB59EF6678A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8" name="Rectangle: Rounded Corners 417">
              <a:extLst>
                <a:ext uri="{FF2B5EF4-FFF2-40B4-BE49-F238E27FC236}">
                  <a16:creationId xmlns:a16="http://schemas.microsoft.com/office/drawing/2014/main" id="{6D3F1FB0-4ABE-43F7-89F3-62FDCA4315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9" name="Rectangle 418">
              <a:extLst>
                <a:ext uri="{FF2B5EF4-FFF2-40B4-BE49-F238E27FC236}">
                  <a16:creationId xmlns:a16="http://schemas.microsoft.com/office/drawing/2014/main" id="{E23356C6-CD5A-499E-BB37-E6780828B2E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0" name="Group 419">
            <a:extLst>
              <a:ext uri="{FF2B5EF4-FFF2-40B4-BE49-F238E27FC236}">
                <a16:creationId xmlns:a16="http://schemas.microsoft.com/office/drawing/2014/main" id="{34678502-261C-404A-A6ED-BEEB85DD9CFA}"/>
              </a:ext>
            </a:extLst>
          </p:cNvPr>
          <p:cNvGrpSpPr/>
          <p:nvPr/>
        </p:nvGrpSpPr>
        <p:grpSpPr>
          <a:xfrm>
            <a:off x="672987" y="1652098"/>
            <a:ext cx="312988" cy="502709"/>
            <a:chOff x="2868122" y="3915784"/>
            <a:chExt cx="532010" cy="952945"/>
          </a:xfrm>
        </p:grpSpPr>
        <p:sp>
          <p:nvSpPr>
            <p:cNvPr id="421" name="Rectangle: Rounded Corners 420">
              <a:extLst>
                <a:ext uri="{FF2B5EF4-FFF2-40B4-BE49-F238E27FC236}">
                  <a16:creationId xmlns:a16="http://schemas.microsoft.com/office/drawing/2014/main" id="{1703C3E5-61B0-43AA-B9B4-8C71C862B3E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2" name="Rectangle: Rounded Corners 421">
              <a:extLst>
                <a:ext uri="{FF2B5EF4-FFF2-40B4-BE49-F238E27FC236}">
                  <a16:creationId xmlns:a16="http://schemas.microsoft.com/office/drawing/2014/main" id="{A62306E9-0A41-457D-B1B6-B080640D542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3" name="Rectangle: Rounded Corners 422">
              <a:extLst>
                <a:ext uri="{FF2B5EF4-FFF2-40B4-BE49-F238E27FC236}">
                  <a16:creationId xmlns:a16="http://schemas.microsoft.com/office/drawing/2014/main" id="{F26541FF-3D96-4FB9-9288-EDD0F179FB9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9C1326EA-4898-4C9A-97A8-7FA1A510BE6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5" name="Group 424">
            <a:extLst>
              <a:ext uri="{FF2B5EF4-FFF2-40B4-BE49-F238E27FC236}">
                <a16:creationId xmlns:a16="http://schemas.microsoft.com/office/drawing/2014/main" id="{697153F2-ACC6-4CC9-A646-FAFFCE08214E}"/>
              </a:ext>
            </a:extLst>
          </p:cNvPr>
          <p:cNvGrpSpPr/>
          <p:nvPr/>
        </p:nvGrpSpPr>
        <p:grpSpPr>
          <a:xfrm>
            <a:off x="987435" y="1652098"/>
            <a:ext cx="312988" cy="502709"/>
            <a:chOff x="2868122" y="3915784"/>
            <a:chExt cx="532010" cy="952945"/>
          </a:xfrm>
        </p:grpSpPr>
        <p:sp>
          <p:nvSpPr>
            <p:cNvPr id="426" name="Rectangle: Rounded Corners 425">
              <a:extLst>
                <a:ext uri="{FF2B5EF4-FFF2-40B4-BE49-F238E27FC236}">
                  <a16:creationId xmlns:a16="http://schemas.microsoft.com/office/drawing/2014/main" id="{0BB1EB72-1AFE-4B2C-8A54-83CA1841DBB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7" name="Rectangle: Rounded Corners 426">
              <a:extLst>
                <a:ext uri="{FF2B5EF4-FFF2-40B4-BE49-F238E27FC236}">
                  <a16:creationId xmlns:a16="http://schemas.microsoft.com/office/drawing/2014/main" id="{0E5FBE16-F31C-443D-A601-7C130FAEE92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8" name="Rectangle: Rounded Corners 427">
              <a:extLst>
                <a:ext uri="{FF2B5EF4-FFF2-40B4-BE49-F238E27FC236}">
                  <a16:creationId xmlns:a16="http://schemas.microsoft.com/office/drawing/2014/main" id="{DAEA3A47-E730-44DA-92CB-C6E9BE7EBE5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9" name="Rectangle 428">
              <a:extLst>
                <a:ext uri="{FF2B5EF4-FFF2-40B4-BE49-F238E27FC236}">
                  <a16:creationId xmlns:a16="http://schemas.microsoft.com/office/drawing/2014/main" id="{4F6384BA-8B70-415D-BF10-BA1B62555FD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0" name="Group 429">
            <a:extLst>
              <a:ext uri="{FF2B5EF4-FFF2-40B4-BE49-F238E27FC236}">
                <a16:creationId xmlns:a16="http://schemas.microsoft.com/office/drawing/2014/main" id="{620DF0C9-0C70-4042-A2E1-8AB59E5A7FAE}"/>
              </a:ext>
            </a:extLst>
          </p:cNvPr>
          <p:cNvGrpSpPr/>
          <p:nvPr/>
        </p:nvGrpSpPr>
        <p:grpSpPr>
          <a:xfrm>
            <a:off x="1300950" y="1652098"/>
            <a:ext cx="312988" cy="502709"/>
            <a:chOff x="2868122" y="3915784"/>
            <a:chExt cx="532010" cy="952945"/>
          </a:xfrm>
        </p:grpSpPr>
        <p:sp>
          <p:nvSpPr>
            <p:cNvPr id="431" name="Rectangle: Rounded Corners 430">
              <a:extLst>
                <a:ext uri="{FF2B5EF4-FFF2-40B4-BE49-F238E27FC236}">
                  <a16:creationId xmlns:a16="http://schemas.microsoft.com/office/drawing/2014/main" id="{16A584E7-7A89-4FD0-A97E-C3B5231A40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2" name="Rectangle: Rounded Corners 431">
              <a:extLst>
                <a:ext uri="{FF2B5EF4-FFF2-40B4-BE49-F238E27FC236}">
                  <a16:creationId xmlns:a16="http://schemas.microsoft.com/office/drawing/2014/main" id="{2CDD9E11-CB60-4DE6-BCE5-F53361A3680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3" name="Rectangle: Rounded Corners 432">
              <a:extLst>
                <a:ext uri="{FF2B5EF4-FFF2-40B4-BE49-F238E27FC236}">
                  <a16:creationId xmlns:a16="http://schemas.microsoft.com/office/drawing/2014/main" id="{E2734BFD-7B4E-422D-844E-F795D4EC162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4" name="Rectangle 433">
              <a:extLst>
                <a:ext uri="{FF2B5EF4-FFF2-40B4-BE49-F238E27FC236}">
                  <a16:creationId xmlns:a16="http://schemas.microsoft.com/office/drawing/2014/main" id="{951846F2-3684-4A93-BB7B-A293A5FE197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5" name="Group 434">
            <a:extLst>
              <a:ext uri="{FF2B5EF4-FFF2-40B4-BE49-F238E27FC236}">
                <a16:creationId xmlns:a16="http://schemas.microsoft.com/office/drawing/2014/main" id="{4DBD94E8-506F-483E-9C76-240F6D1056D6}"/>
              </a:ext>
            </a:extLst>
          </p:cNvPr>
          <p:cNvGrpSpPr/>
          <p:nvPr/>
        </p:nvGrpSpPr>
        <p:grpSpPr>
          <a:xfrm>
            <a:off x="1616776" y="1652098"/>
            <a:ext cx="312988" cy="502709"/>
            <a:chOff x="2868122" y="3915784"/>
            <a:chExt cx="532010" cy="952945"/>
          </a:xfrm>
        </p:grpSpPr>
        <p:sp>
          <p:nvSpPr>
            <p:cNvPr id="436" name="Rectangle: Rounded Corners 435">
              <a:extLst>
                <a:ext uri="{FF2B5EF4-FFF2-40B4-BE49-F238E27FC236}">
                  <a16:creationId xmlns:a16="http://schemas.microsoft.com/office/drawing/2014/main" id="{C5BAEB96-8B46-471C-BFD7-579752ADDC3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7" name="Rectangle: Rounded Corners 436">
              <a:extLst>
                <a:ext uri="{FF2B5EF4-FFF2-40B4-BE49-F238E27FC236}">
                  <a16:creationId xmlns:a16="http://schemas.microsoft.com/office/drawing/2014/main" id="{F215A218-D32A-42AF-80D6-B9F7DCA8F8C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8" name="Rectangle: Rounded Corners 437">
              <a:extLst>
                <a:ext uri="{FF2B5EF4-FFF2-40B4-BE49-F238E27FC236}">
                  <a16:creationId xmlns:a16="http://schemas.microsoft.com/office/drawing/2014/main" id="{7FDB4EAB-7257-44C9-9804-ED1288EC00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9" name="Rectangle 438">
              <a:extLst>
                <a:ext uri="{FF2B5EF4-FFF2-40B4-BE49-F238E27FC236}">
                  <a16:creationId xmlns:a16="http://schemas.microsoft.com/office/drawing/2014/main" id="{BC869967-9779-4974-B07F-B04BB38DC9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0" name="Group 439">
            <a:extLst>
              <a:ext uri="{FF2B5EF4-FFF2-40B4-BE49-F238E27FC236}">
                <a16:creationId xmlns:a16="http://schemas.microsoft.com/office/drawing/2014/main" id="{1F172E9F-D4BE-4580-950C-2503E0F10423}"/>
              </a:ext>
            </a:extLst>
          </p:cNvPr>
          <p:cNvGrpSpPr/>
          <p:nvPr/>
        </p:nvGrpSpPr>
        <p:grpSpPr>
          <a:xfrm>
            <a:off x="1933035" y="1652098"/>
            <a:ext cx="312988" cy="502709"/>
            <a:chOff x="2868122" y="3915784"/>
            <a:chExt cx="532010" cy="952945"/>
          </a:xfrm>
        </p:grpSpPr>
        <p:sp>
          <p:nvSpPr>
            <p:cNvPr id="441" name="Rectangle: Rounded Corners 440">
              <a:extLst>
                <a:ext uri="{FF2B5EF4-FFF2-40B4-BE49-F238E27FC236}">
                  <a16:creationId xmlns:a16="http://schemas.microsoft.com/office/drawing/2014/main" id="{D63691AC-51E7-4450-920B-09825EB540A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2" name="Rectangle: Rounded Corners 441">
              <a:extLst>
                <a:ext uri="{FF2B5EF4-FFF2-40B4-BE49-F238E27FC236}">
                  <a16:creationId xmlns:a16="http://schemas.microsoft.com/office/drawing/2014/main" id="{6540FDB6-8E96-40DD-9620-651CD9A4A8C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3" name="Rectangle: Rounded Corners 442">
              <a:extLst>
                <a:ext uri="{FF2B5EF4-FFF2-40B4-BE49-F238E27FC236}">
                  <a16:creationId xmlns:a16="http://schemas.microsoft.com/office/drawing/2014/main" id="{AEA0FBE6-CE32-4548-987D-2DF1723B4BE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4" name="Rectangle 443">
              <a:extLst>
                <a:ext uri="{FF2B5EF4-FFF2-40B4-BE49-F238E27FC236}">
                  <a16:creationId xmlns:a16="http://schemas.microsoft.com/office/drawing/2014/main" id="{EB33E0DD-446D-47F9-AFCD-9B7758079C6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5" name="Group 444">
            <a:extLst>
              <a:ext uri="{FF2B5EF4-FFF2-40B4-BE49-F238E27FC236}">
                <a16:creationId xmlns:a16="http://schemas.microsoft.com/office/drawing/2014/main" id="{4CAAA9FC-05B1-42E4-87CD-34D3CD03924A}"/>
              </a:ext>
            </a:extLst>
          </p:cNvPr>
          <p:cNvGrpSpPr/>
          <p:nvPr/>
        </p:nvGrpSpPr>
        <p:grpSpPr>
          <a:xfrm>
            <a:off x="2244645" y="1652098"/>
            <a:ext cx="312988" cy="502709"/>
            <a:chOff x="2868122" y="3915784"/>
            <a:chExt cx="532010" cy="952945"/>
          </a:xfrm>
        </p:grpSpPr>
        <p:sp>
          <p:nvSpPr>
            <p:cNvPr id="446" name="Rectangle: Rounded Corners 445">
              <a:extLst>
                <a:ext uri="{FF2B5EF4-FFF2-40B4-BE49-F238E27FC236}">
                  <a16:creationId xmlns:a16="http://schemas.microsoft.com/office/drawing/2014/main" id="{569FC57F-1EF7-4F53-8FC8-E371050C8EA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7" name="Rectangle: Rounded Corners 446">
              <a:extLst>
                <a:ext uri="{FF2B5EF4-FFF2-40B4-BE49-F238E27FC236}">
                  <a16:creationId xmlns:a16="http://schemas.microsoft.com/office/drawing/2014/main" id="{7AC5C2BA-495C-4DDE-AAF1-8EE7CE0454F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8" name="Rectangle: Rounded Corners 447">
              <a:extLst>
                <a:ext uri="{FF2B5EF4-FFF2-40B4-BE49-F238E27FC236}">
                  <a16:creationId xmlns:a16="http://schemas.microsoft.com/office/drawing/2014/main" id="{552B21CE-0B38-416E-8F80-473B1C1954A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9" name="Rectangle 448">
              <a:extLst>
                <a:ext uri="{FF2B5EF4-FFF2-40B4-BE49-F238E27FC236}">
                  <a16:creationId xmlns:a16="http://schemas.microsoft.com/office/drawing/2014/main" id="{D5EA8516-2C73-4607-B475-F775CE524A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0" name="Group 449">
            <a:extLst>
              <a:ext uri="{FF2B5EF4-FFF2-40B4-BE49-F238E27FC236}">
                <a16:creationId xmlns:a16="http://schemas.microsoft.com/office/drawing/2014/main" id="{791E53AE-CE80-4DD8-80C8-59577386C35E}"/>
              </a:ext>
            </a:extLst>
          </p:cNvPr>
          <p:cNvGrpSpPr/>
          <p:nvPr/>
        </p:nvGrpSpPr>
        <p:grpSpPr>
          <a:xfrm>
            <a:off x="2560998" y="1652098"/>
            <a:ext cx="312988" cy="502709"/>
            <a:chOff x="2868122" y="3915784"/>
            <a:chExt cx="532010" cy="952945"/>
          </a:xfrm>
        </p:grpSpPr>
        <p:sp>
          <p:nvSpPr>
            <p:cNvPr id="451" name="Rectangle: Rounded Corners 450">
              <a:extLst>
                <a:ext uri="{FF2B5EF4-FFF2-40B4-BE49-F238E27FC236}">
                  <a16:creationId xmlns:a16="http://schemas.microsoft.com/office/drawing/2014/main" id="{BDCE3A4A-1C19-42E4-B755-F86755A38A3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2" name="Rectangle: Rounded Corners 451">
              <a:extLst>
                <a:ext uri="{FF2B5EF4-FFF2-40B4-BE49-F238E27FC236}">
                  <a16:creationId xmlns:a16="http://schemas.microsoft.com/office/drawing/2014/main" id="{356983F4-15BF-448B-A773-E90F9D2D54A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3" name="Rectangle: Rounded Corners 452">
              <a:extLst>
                <a:ext uri="{FF2B5EF4-FFF2-40B4-BE49-F238E27FC236}">
                  <a16:creationId xmlns:a16="http://schemas.microsoft.com/office/drawing/2014/main" id="{FDCEC20D-9C1A-429B-A851-D4E0CFD122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4" name="Rectangle 453">
              <a:extLst>
                <a:ext uri="{FF2B5EF4-FFF2-40B4-BE49-F238E27FC236}">
                  <a16:creationId xmlns:a16="http://schemas.microsoft.com/office/drawing/2014/main" id="{4DF25E6D-C4F5-4CE6-992C-B81D2B0B1E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5" name="Group 454">
            <a:extLst>
              <a:ext uri="{FF2B5EF4-FFF2-40B4-BE49-F238E27FC236}">
                <a16:creationId xmlns:a16="http://schemas.microsoft.com/office/drawing/2014/main" id="{B4D69A9B-E2AA-472E-8985-0E123430EE02}"/>
              </a:ext>
            </a:extLst>
          </p:cNvPr>
          <p:cNvGrpSpPr/>
          <p:nvPr/>
        </p:nvGrpSpPr>
        <p:grpSpPr>
          <a:xfrm>
            <a:off x="2873986" y="1652098"/>
            <a:ext cx="312988" cy="502709"/>
            <a:chOff x="2868122" y="3915784"/>
            <a:chExt cx="532010" cy="952945"/>
          </a:xfrm>
        </p:grpSpPr>
        <p:sp>
          <p:nvSpPr>
            <p:cNvPr id="456" name="Rectangle: Rounded Corners 455">
              <a:extLst>
                <a:ext uri="{FF2B5EF4-FFF2-40B4-BE49-F238E27FC236}">
                  <a16:creationId xmlns:a16="http://schemas.microsoft.com/office/drawing/2014/main" id="{E46AE0BF-6D57-47A5-ACCD-B2096C2072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7" name="Rectangle: Rounded Corners 456">
              <a:extLst>
                <a:ext uri="{FF2B5EF4-FFF2-40B4-BE49-F238E27FC236}">
                  <a16:creationId xmlns:a16="http://schemas.microsoft.com/office/drawing/2014/main" id="{A9C17678-91B0-42D6-8E40-F006B830631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8" name="Rectangle: Rounded Corners 457">
              <a:extLst>
                <a:ext uri="{FF2B5EF4-FFF2-40B4-BE49-F238E27FC236}">
                  <a16:creationId xmlns:a16="http://schemas.microsoft.com/office/drawing/2014/main" id="{24A8B57A-2D09-49C2-97CB-79C11370AA29}"/>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9" name="Rectangle 458">
              <a:extLst>
                <a:ext uri="{FF2B5EF4-FFF2-40B4-BE49-F238E27FC236}">
                  <a16:creationId xmlns:a16="http://schemas.microsoft.com/office/drawing/2014/main" id="{EB38CEDB-6494-4C3E-95AC-561B147C59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0" name="Group 459">
            <a:extLst>
              <a:ext uri="{FF2B5EF4-FFF2-40B4-BE49-F238E27FC236}">
                <a16:creationId xmlns:a16="http://schemas.microsoft.com/office/drawing/2014/main" id="{47B5050D-F061-4524-9483-666E000ED2EB}"/>
              </a:ext>
            </a:extLst>
          </p:cNvPr>
          <p:cNvGrpSpPr/>
          <p:nvPr/>
        </p:nvGrpSpPr>
        <p:grpSpPr>
          <a:xfrm>
            <a:off x="3187670" y="1652098"/>
            <a:ext cx="312988" cy="502709"/>
            <a:chOff x="2868122" y="3915784"/>
            <a:chExt cx="532010" cy="952945"/>
          </a:xfrm>
        </p:grpSpPr>
        <p:sp>
          <p:nvSpPr>
            <p:cNvPr id="461" name="Rectangle: Rounded Corners 460">
              <a:extLst>
                <a:ext uri="{FF2B5EF4-FFF2-40B4-BE49-F238E27FC236}">
                  <a16:creationId xmlns:a16="http://schemas.microsoft.com/office/drawing/2014/main" id="{3496A5A2-B752-46A9-8BB3-024D881FB1D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2" name="Rectangle: Rounded Corners 461">
              <a:extLst>
                <a:ext uri="{FF2B5EF4-FFF2-40B4-BE49-F238E27FC236}">
                  <a16:creationId xmlns:a16="http://schemas.microsoft.com/office/drawing/2014/main" id="{AFF92861-B12C-42B1-A108-CB184974BCC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3" name="Rectangle: Rounded Corners 462">
              <a:extLst>
                <a:ext uri="{FF2B5EF4-FFF2-40B4-BE49-F238E27FC236}">
                  <a16:creationId xmlns:a16="http://schemas.microsoft.com/office/drawing/2014/main" id="{2A7DA97D-F1D5-452A-9D28-03EAFF8EECD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4" name="Rectangle 463">
              <a:extLst>
                <a:ext uri="{FF2B5EF4-FFF2-40B4-BE49-F238E27FC236}">
                  <a16:creationId xmlns:a16="http://schemas.microsoft.com/office/drawing/2014/main" id="{3B33DC5A-6ACB-4F1C-BFE5-275A72AC44B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5" name="Group 464">
            <a:extLst>
              <a:ext uri="{FF2B5EF4-FFF2-40B4-BE49-F238E27FC236}">
                <a16:creationId xmlns:a16="http://schemas.microsoft.com/office/drawing/2014/main" id="{F1992C69-101B-4A51-AF89-C6AB617B3A0C}"/>
              </a:ext>
            </a:extLst>
          </p:cNvPr>
          <p:cNvGrpSpPr/>
          <p:nvPr/>
        </p:nvGrpSpPr>
        <p:grpSpPr>
          <a:xfrm>
            <a:off x="3499280" y="1652098"/>
            <a:ext cx="312988" cy="502709"/>
            <a:chOff x="2868122" y="3915784"/>
            <a:chExt cx="532010" cy="952945"/>
          </a:xfrm>
        </p:grpSpPr>
        <p:sp>
          <p:nvSpPr>
            <p:cNvPr id="466" name="Rectangle: Rounded Corners 465">
              <a:extLst>
                <a:ext uri="{FF2B5EF4-FFF2-40B4-BE49-F238E27FC236}">
                  <a16:creationId xmlns:a16="http://schemas.microsoft.com/office/drawing/2014/main" id="{9A79B665-FE50-4670-9CFD-4AE27617FF9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7" name="Rectangle: Rounded Corners 466">
              <a:extLst>
                <a:ext uri="{FF2B5EF4-FFF2-40B4-BE49-F238E27FC236}">
                  <a16:creationId xmlns:a16="http://schemas.microsoft.com/office/drawing/2014/main" id="{21D08E76-06F7-449D-8D36-459A5C7DE2A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8" name="Rectangle: Rounded Corners 467">
              <a:extLst>
                <a:ext uri="{FF2B5EF4-FFF2-40B4-BE49-F238E27FC236}">
                  <a16:creationId xmlns:a16="http://schemas.microsoft.com/office/drawing/2014/main" id="{40218550-5D7B-4104-BBEA-F2D7E2F900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9" name="Rectangle 468">
              <a:extLst>
                <a:ext uri="{FF2B5EF4-FFF2-40B4-BE49-F238E27FC236}">
                  <a16:creationId xmlns:a16="http://schemas.microsoft.com/office/drawing/2014/main" id="{932CF150-CD6E-4AD5-B988-19C495E220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0" name="Group 469">
            <a:extLst>
              <a:ext uri="{FF2B5EF4-FFF2-40B4-BE49-F238E27FC236}">
                <a16:creationId xmlns:a16="http://schemas.microsoft.com/office/drawing/2014/main" id="{6D86FEC5-1BA5-4904-8D65-C76028EB25CB}"/>
              </a:ext>
            </a:extLst>
          </p:cNvPr>
          <p:cNvGrpSpPr/>
          <p:nvPr/>
        </p:nvGrpSpPr>
        <p:grpSpPr>
          <a:xfrm>
            <a:off x="3815633" y="1652098"/>
            <a:ext cx="312988" cy="502709"/>
            <a:chOff x="2868122" y="3915784"/>
            <a:chExt cx="532010" cy="952945"/>
          </a:xfrm>
        </p:grpSpPr>
        <p:sp>
          <p:nvSpPr>
            <p:cNvPr id="471" name="Rectangle: Rounded Corners 470">
              <a:extLst>
                <a:ext uri="{FF2B5EF4-FFF2-40B4-BE49-F238E27FC236}">
                  <a16:creationId xmlns:a16="http://schemas.microsoft.com/office/drawing/2014/main" id="{9F6612A7-DFA9-4676-A079-6581BEC7A27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2" name="Rectangle: Rounded Corners 471">
              <a:extLst>
                <a:ext uri="{FF2B5EF4-FFF2-40B4-BE49-F238E27FC236}">
                  <a16:creationId xmlns:a16="http://schemas.microsoft.com/office/drawing/2014/main" id="{DDE13F7F-19E4-4A6E-8660-BCB7EE7D15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3" name="Rectangle: Rounded Corners 472">
              <a:extLst>
                <a:ext uri="{FF2B5EF4-FFF2-40B4-BE49-F238E27FC236}">
                  <a16:creationId xmlns:a16="http://schemas.microsoft.com/office/drawing/2014/main" id="{4819D336-AA36-472A-8684-C1D7641C211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4" name="Rectangle 473">
              <a:extLst>
                <a:ext uri="{FF2B5EF4-FFF2-40B4-BE49-F238E27FC236}">
                  <a16:creationId xmlns:a16="http://schemas.microsoft.com/office/drawing/2014/main" id="{50E10E68-8BF3-4A37-B6D2-48F8B3BA710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5" name="Group 474">
            <a:extLst>
              <a:ext uri="{FF2B5EF4-FFF2-40B4-BE49-F238E27FC236}">
                <a16:creationId xmlns:a16="http://schemas.microsoft.com/office/drawing/2014/main" id="{164E3A50-19A5-483C-B19D-94BAC357D18A}"/>
              </a:ext>
            </a:extLst>
          </p:cNvPr>
          <p:cNvGrpSpPr/>
          <p:nvPr/>
        </p:nvGrpSpPr>
        <p:grpSpPr>
          <a:xfrm>
            <a:off x="4131459" y="1652098"/>
            <a:ext cx="312988" cy="502709"/>
            <a:chOff x="2868122" y="3915784"/>
            <a:chExt cx="532010" cy="952945"/>
          </a:xfrm>
        </p:grpSpPr>
        <p:sp>
          <p:nvSpPr>
            <p:cNvPr id="476" name="Rectangle: Rounded Corners 475">
              <a:extLst>
                <a:ext uri="{FF2B5EF4-FFF2-40B4-BE49-F238E27FC236}">
                  <a16:creationId xmlns:a16="http://schemas.microsoft.com/office/drawing/2014/main" id="{160BEB80-1EA3-4A43-9EEE-9EF0FE9556A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7" name="Rectangle: Rounded Corners 476">
              <a:extLst>
                <a:ext uri="{FF2B5EF4-FFF2-40B4-BE49-F238E27FC236}">
                  <a16:creationId xmlns:a16="http://schemas.microsoft.com/office/drawing/2014/main" id="{2B442E60-C430-47BD-B933-99AD6E07C6A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8" name="Rectangle: Rounded Corners 477">
              <a:extLst>
                <a:ext uri="{FF2B5EF4-FFF2-40B4-BE49-F238E27FC236}">
                  <a16:creationId xmlns:a16="http://schemas.microsoft.com/office/drawing/2014/main" id="{9CC73527-5783-4B4B-83BF-6242E7F8C6D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9" name="Rectangle 478">
              <a:extLst>
                <a:ext uri="{FF2B5EF4-FFF2-40B4-BE49-F238E27FC236}">
                  <a16:creationId xmlns:a16="http://schemas.microsoft.com/office/drawing/2014/main" id="{90C1200D-F6DF-408A-A9CC-783FA415CEC5}"/>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0" name="Group 479">
            <a:extLst>
              <a:ext uri="{FF2B5EF4-FFF2-40B4-BE49-F238E27FC236}">
                <a16:creationId xmlns:a16="http://schemas.microsoft.com/office/drawing/2014/main" id="{290A1B94-CDF8-45CB-9D33-676666F95BC7}"/>
              </a:ext>
            </a:extLst>
          </p:cNvPr>
          <p:cNvGrpSpPr/>
          <p:nvPr/>
        </p:nvGrpSpPr>
        <p:grpSpPr>
          <a:xfrm>
            <a:off x="4441609" y="1652098"/>
            <a:ext cx="312988" cy="502709"/>
            <a:chOff x="2868122" y="3915784"/>
            <a:chExt cx="532010" cy="952945"/>
          </a:xfrm>
        </p:grpSpPr>
        <p:sp>
          <p:nvSpPr>
            <p:cNvPr id="481" name="Rectangle: Rounded Corners 480">
              <a:extLst>
                <a:ext uri="{FF2B5EF4-FFF2-40B4-BE49-F238E27FC236}">
                  <a16:creationId xmlns:a16="http://schemas.microsoft.com/office/drawing/2014/main" id="{7EC4A2B1-25C4-4BE2-BE6C-677678AEAAD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2" name="Rectangle: Rounded Corners 481">
              <a:extLst>
                <a:ext uri="{FF2B5EF4-FFF2-40B4-BE49-F238E27FC236}">
                  <a16:creationId xmlns:a16="http://schemas.microsoft.com/office/drawing/2014/main" id="{45FBD4E6-87BC-454C-B420-DCB551C409D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3" name="Rectangle: Rounded Corners 482">
              <a:extLst>
                <a:ext uri="{FF2B5EF4-FFF2-40B4-BE49-F238E27FC236}">
                  <a16:creationId xmlns:a16="http://schemas.microsoft.com/office/drawing/2014/main" id="{8E1F2879-4351-4BED-B268-0ED3A526AE45}"/>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4" name="Rectangle 483">
              <a:extLst>
                <a:ext uri="{FF2B5EF4-FFF2-40B4-BE49-F238E27FC236}">
                  <a16:creationId xmlns:a16="http://schemas.microsoft.com/office/drawing/2014/main" id="{D74D25C2-E345-4C89-85F2-F17C5106F70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5" name="Group 484">
            <a:extLst>
              <a:ext uri="{FF2B5EF4-FFF2-40B4-BE49-F238E27FC236}">
                <a16:creationId xmlns:a16="http://schemas.microsoft.com/office/drawing/2014/main" id="{09FE44DE-CE51-4F6E-8BAF-1A453D35AB3B}"/>
              </a:ext>
            </a:extLst>
          </p:cNvPr>
          <p:cNvGrpSpPr/>
          <p:nvPr/>
        </p:nvGrpSpPr>
        <p:grpSpPr>
          <a:xfrm>
            <a:off x="4756057" y="1652098"/>
            <a:ext cx="312988" cy="502709"/>
            <a:chOff x="2868122" y="3915784"/>
            <a:chExt cx="532010" cy="952945"/>
          </a:xfrm>
        </p:grpSpPr>
        <p:sp>
          <p:nvSpPr>
            <p:cNvPr id="486" name="Rectangle: Rounded Corners 485">
              <a:extLst>
                <a:ext uri="{FF2B5EF4-FFF2-40B4-BE49-F238E27FC236}">
                  <a16:creationId xmlns:a16="http://schemas.microsoft.com/office/drawing/2014/main" id="{4D2567E4-BD60-4C10-8F91-051DE31C408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7" name="Rectangle: Rounded Corners 486">
              <a:extLst>
                <a:ext uri="{FF2B5EF4-FFF2-40B4-BE49-F238E27FC236}">
                  <a16:creationId xmlns:a16="http://schemas.microsoft.com/office/drawing/2014/main" id="{4F3659F8-2CF1-4D4E-A26F-CBEACCF778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8" name="Rectangle: Rounded Corners 487">
              <a:extLst>
                <a:ext uri="{FF2B5EF4-FFF2-40B4-BE49-F238E27FC236}">
                  <a16:creationId xmlns:a16="http://schemas.microsoft.com/office/drawing/2014/main" id="{4C07C845-58CC-425A-BEE7-09054CD096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9" name="Rectangle 488">
              <a:extLst>
                <a:ext uri="{FF2B5EF4-FFF2-40B4-BE49-F238E27FC236}">
                  <a16:creationId xmlns:a16="http://schemas.microsoft.com/office/drawing/2014/main" id="{7B8FE38F-1C93-4D5D-A0B9-F755E3882B22}"/>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0" name="Group 489">
            <a:extLst>
              <a:ext uri="{FF2B5EF4-FFF2-40B4-BE49-F238E27FC236}">
                <a16:creationId xmlns:a16="http://schemas.microsoft.com/office/drawing/2014/main" id="{B925B3E3-C647-4D59-A104-8F49094A4329}"/>
              </a:ext>
            </a:extLst>
          </p:cNvPr>
          <p:cNvGrpSpPr/>
          <p:nvPr/>
        </p:nvGrpSpPr>
        <p:grpSpPr>
          <a:xfrm>
            <a:off x="5060047" y="1652098"/>
            <a:ext cx="312988" cy="502709"/>
            <a:chOff x="2868122" y="3915784"/>
            <a:chExt cx="532010" cy="952945"/>
          </a:xfrm>
        </p:grpSpPr>
        <p:sp>
          <p:nvSpPr>
            <p:cNvPr id="491" name="Rectangle: Rounded Corners 490">
              <a:extLst>
                <a:ext uri="{FF2B5EF4-FFF2-40B4-BE49-F238E27FC236}">
                  <a16:creationId xmlns:a16="http://schemas.microsoft.com/office/drawing/2014/main" id="{E87BC959-B965-4DFD-9B8E-CF1AD7F5FF4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2" name="Rectangle: Rounded Corners 491">
              <a:extLst>
                <a:ext uri="{FF2B5EF4-FFF2-40B4-BE49-F238E27FC236}">
                  <a16:creationId xmlns:a16="http://schemas.microsoft.com/office/drawing/2014/main" id="{A0D49680-53F7-46CC-A409-917AD1E260D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3" name="Rectangle: Rounded Corners 492">
              <a:extLst>
                <a:ext uri="{FF2B5EF4-FFF2-40B4-BE49-F238E27FC236}">
                  <a16:creationId xmlns:a16="http://schemas.microsoft.com/office/drawing/2014/main" id="{63A89F28-D6BC-481B-845C-8E6AAFF0B27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4" name="Rectangle 493">
              <a:extLst>
                <a:ext uri="{FF2B5EF4-FFF2-40B4-BE49-F238E27FC236}">
                  <a16:creationId xmlns:a16="http://schemas.microsoft.com/office/drawing/2014/main" id="{91F8F76A-21E2-4C48-8192-44F5A57D919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5" name="Group 494">
            <a:extLst>
              <a:ext uri="{FF2B5EF4-FFF2-40B4-BE49-F238E27FC236}">
                <a16:creationId xmlns:a16="http://schemas.microsoft.com/office/drawing/2014/main" id="{821B52ED-EC12-4BB1-BC43-AB072FFB8D7F}"/>
              </a:ext>
            </a:extLst>
          </p:cNvPr>
          <p:cNvGrpSpPr/>
          <p:nvPr/>
        </p:nvGrpSpPr>
        <p:grpSpPr>
          <a:xfrm>
            <a:off x="5375873" y="1652098"/>
            <a:ext cx="312988" cy="502709"/>
            <a:chOff x="2868122" y="3915784"/>
            <a:chExt cx="532010" cy="952945"/>
          </a:xfrm>
        </p:grpSpPr>
        <p:sp>
          <p:nvSpPr>
            <p:cNvPr id="496" name="Rectangle: Rounded Corners 495">
              <a:extLst>
                <a:ext uri="{FF2B5EF4-FFF2-40B4-BE49-F238E27FC236}">
                  <a16:creationId xmlns:a16="http://schemas.microsoft.com/office/drawing/2014/main" id="{5F9EDD6D-7316-495F-AA0E-E9020AC20B1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7" name="Rectangle: Rounded Corners 496">
              <a:extLst>
                <a:ext uri="{FF2B5EF4-FFF2-40B4-BE49-F238E27FC236}">
                  <a16:creationId xmlns:a16="http://schemas.microsoft.com/office/drawing/2014/main" id="{FC01A9D6-5F86-498E-AC71-2552153C230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8" name="Rectangle: Rounded Corners 497">
              <a:extLst>
                <a:ext uri="{FF2B5EF4-FFF2-40B4-BE49-F238E27FC236}">
                  <a16:creationId xmlns:a16="http://schemas.microsoft.com/office/drawing/2014/main" id="{97C593F1-A496-4D4E-BB54-66A6FDFBEE6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9" name="Rectangle 498">
              <a:extLst>
                <a:ext uri="{FF2B5EF4-FFF2-40B4-BE49-F238E27FC236}">
                  <a16:creationId xmlns:a16="http://schemas.microsoft.com/office/drawing/2014/main" id="{B3D9814D-7DD8-40D2-BA19-465482AA60E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500" name="Group 499">
            <a:extLst>
              <a:ext uri="{FF2B5EF4-FFF2-40B4-BE49-F238E27FC236}">
                <a16:creationId xmlns:a16="http://schemas.microsoft.com/office/drawing/2014/main" id="{DE293383-3C2B-4CFD-BB0F-3FCED9F448CA}"/>
              </a:ext>
            </a:extLst>
          </p:cNvPr>
          <p:cNvGrpSpPr/>
          <p:nvPr/>
        </p:nvGrpSpPr>
        <p:grpSpPr>
          <a:xfrm>
            <a:off x="5679863" y="1652098"/>
            <a:ext cx="312988" cy="502709"/>
            <a:chOff x="2868122" y="3915784"/>
            <a:chExt cx="532010" cy="952945"/>
          </a:xfrm>
        </p:grpSpPr>
        <p:sp>
          <p:nvSpPr>
            <p:cNvPr id="501" name="Rectangle: Rounded Corners 500">
              <a:extLst>
                <a:ext uri="{FF2B5EF4-FFF2-40B4-BE49-F238E27FC236}">
                  <a16:creationId xmlns:a16="http://schemas.microsoft.com/office/drawing/2014/main" id="{403369FA-DB92-4698-872F-4B79F32B0299}"/>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2" name="Rectangle: Rounded Corners 501">
              <a:extLst>
                <a:ext uri="{FF2B5EF4-FFF2-40B4-BE49-F238E27FC236}">
                  <a16:creationId xmlns:a16="http://schemas.microsoft.com/office/drawing/2014/main" id="{EF24F1B3-5BB1-4ACF-881B-CB7EAA36C97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3" name="Rectangle: Rounded Corners 502">
              <a:extLst>
                <a:ext uri="{FF2B5EF4-FFF2-40B4-BE49-F238E27FC236}">
                  <a16:creationId xmlns:a16="http://schemas.microsoft.com/office/drawing/2014/main" id="{D44B42AF-948C-4073-8811-597A9AE8FD0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4" name="Rectangle 503">
              <a:extLst>
                <a:ext uri="{FF2B5EF4-FFF2-40B4-BE49-F238E27FC236}">
                  <a16:creationId xmlns:a16="http://schemas.microsoft.com/office/drawing/2014/main" id="{F8F1B1D0-196B-441D-B1C3-8437F3951E8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cxnSp>
        <p:nvCxnSpPr>
          <p:cNvPr id="505" name="Straight Connector 504">
            <a:extLst>
              <a:ext uri="{FF2B5EF4-FFF2-40B4-BE49-F238E27FC236}">
                <a16:creationId xmlns:a16="http://schemas.microsoft.com/office/drawing/2014/main" id="{CA2E808A-266C-43CC-9CFE-4A61F55961E9}"/>
              </a:ext>
            </a:extLst>
          </p:cNvPr>
          <p:cNvCxnSpPr>
            <a:cxnSpLocks/>
          </p:cNvCxnSpPr>
          <p:nvPr/>
        </p:nvCxnSpPr>
        <p:spPr>
          <a:xfrm flipV="1">
            <a:off x="823669" y="162547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6" name="Rectangle 505">
            <a:extLst>
              <a:ext uri="{FF2B5EF4-FFF2-40B4-BE49-F238E27FC236}">
                <a16:creationId xmlns:a16="http://schemas.microsoft.com/office/drawing/2014/main" id="{0FA91E7E-BDA4-4E6A-9023-885C4D516AA0}"/>
              </a:ext>
            </a:extLst>
          </p:cNvPr>
          <p:cNvSpPr/>
          <p:nvPr/>
        </p:nvSpPr>
        <p:spPr>
          <a:xfrm>
            <a:off x="796310" y="254712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7" name="Straight Connector 506">
            <a:extLst>
              <a:ext uri="{FF2B5EF4-FFF2-40B4-BE49-F238E27FC236}">
                <a16:creationId xmlns:a16="http://schemas.microsoft.com/office/drawing/2014/main" id="{D9290237-506A-4242-85AB-E2E4C1653AAC}"/>
              </a:ext>
            </a:extLst>
          </p:cNvPr>
          <p:cNvCxnSpPr>
            <a:cxnSpLocks/>
          </p:cNvCxnSpPr>
          <p:nvPr/>
        </p:nvCxnSpPr>
        <p:spPr>
          <a:xfrm flipV="1">
            <a:off x="1140055" y="1633846"/>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8" name="Rectangle 507">
            <a:extLst>
              <a:ext uri="{FF2B5EF4-FFF2-40B4-BE49-F238E27FC236}">
                <a16:creationId xmlns:a16="http://schemas.microsoft.com/office/drawing/2014/main" id="{37A2632C-2660-45DA-B224-A6C30B69EBB7}"/>
              </a:ext>
            </a:extLst>
          </p:cNvPr>
          <p:cNvSpPr/>
          <p:nvPr/>
        </p:nvSpPr>
        <p:spPr>
          <a:xfrm>
            <a:off x="1112696" y="2555493"/>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09" name="Straight Connector 508">
            <a:extLst>
              <a:ext uri="{FF2B5EF4-FFF2-40B4-BE49-F238E27FC236}">
                <a16:creationId xmlns:a16="http://schemas.microsoft.com/office/drawing/2014/main" id="{25F49A96-757E-4337-BE43-AFEF2AB2AFE4}"/>
              </a:ext>
            </a:extLst>
          </p:cNvPr>
          <p:cNvCxnSpPr>
            <a:cxnSpLocks/>
          </p:cNvCxnSpPr>
          <p:nvPr/>
        </p:nvCxnSpPr>
        <p:spPr>
          <a:xfrm flipV="1">
            <a:off x="1454612"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0" name="Rectangle 509">
            <a:extLst>
              <a:ext uri="{FF2B5EF4-FFF2-40B4-BE49-F238E27FC236}">
                <a16:creationId xmlns:a16="http://schemas.microsoft.com/office/drawing/2014/main" id="{9FBF1714-6411-4DA7-B4B1-88B0DA3508ED}"/>
              </a:ext>
            </a:extLst>
          </p:cNvPr>
          <p:cNvSpPr/>
          <p:nvPr/>
        </p:nvSpPr>
        <p:spPr>
          <a:xfrm>
            <a:off x="1427253"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1" name="Straight Connector 510">
            <a:extLst>
              <a:ext uri="{FF2B5EF4-FFF2-40B4-BE49-F238E27FC236}">
                <a16:creationId xmlns:a16="http://schemas.microsoft.com/office/drawing/2014/main" id="{66528C25-6984-481B-AEBE-F6AE7FF3283C}"/>
              </a:ext>
            </a:extLst>
          </p:cNvPr>
          <p:cNvCxnSpPr>
            <a:cxnSpLocks/>
          </p:cNvCxnSpPr>
          <p:nvPr/>
        </p:nvCxnSpPr>
        <p:spPr>
          <a:xfrm flipV="1">
            <a:off x="1759219"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2" name="Rectangle 511">
            <a:extLst>
              <a:ext uri="{FF2B5EF4-FFF2-40B4-BE49-F238E27FC236}">
                <a16:creationId xmlns:a16="http://schemas.microsoft.com/office/drawing/2014/main" id="{E694A3E0-B83D-410F-80C0-44822084A490}"/>
              </a:ext>
            </a:extLst>
          </p:cNvPr>
          <p:cNvSpPr/>
          <p:nvPr/>
        </p:nvSpPr>
        <p:spPr>
          <a:xfrm>
            <a:off x="1731860"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3" name="Straight Connector 512">
            <a:extLst>
              <a:ext uri="{FF2B5EF4-FFF2-40B4-BE49-F238E27FC236}">
                <a16:creationId xmlns:a16="http://schemas.microsoft.com/office/drawing/2014/main" id="{188307CE-7328-4D99-8AC1-D545C0F2DCFA}"/>
              </a:ext>
            </a:extLst>
          </p:cNvPr>
          <p:cNvCxnSpPr>
            <a:cxnSpLocks/>
          </p:cNvCxnSpPr>
          <p:nvPr/>
        </p:nvCxnSpPr>
        <p:spPr>
          <a:xfrm flipV="1">
            <a:off x="2085281" y="165209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4" name="Rectangle 513">
            <a:extLst>
              <a:ext uri="{FF2B5EF4-FFF2-40B4-BE49-F238E27FC236}">
                <a16:creationId xmlns:a16="http://schemas.microsoft.com/office/drawing/2014/main" id="{8E48803C-2858-4080-8C69-ECE9D570CE5E}"/>
              </a:ext>
            </a:extLst>
          </p:cNvPr>
          <p:cNvSpPr/>
          <p:nvPr/>
        </p:nvSpPr>
        <p:spPr>
          <a:xfrm>
            <a:off x="2057922" y="257374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5" name="Straight Connector 514">
            <a:extLst>
              <a:ext uri="{FF2B5EF4-FFF2-40B4-BE49-F238E27FC236}">
                <a16:creationId xmlns:a16="http://schemas.microsoft.com/office/drawing/2014/main" id="{D623B293-4CB9-4121-9988-7EB82CCE7DD6}"/>
              </a:ext>
            </a:extLst>
          </p:cNvPr>
          <p:cNvCxnSpPr>
            <a:cxnSpLocks/>
          </p:cNvCxnSpPr>
          <p:nvPr/>
        </p:nvCxnSpPr>
        <p:spPr>
          <a:xfrm flipV="1">
            <a:off x="2406796"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6" name="Rectangle 515">
            <a:extLst>
              <a:ext uri="{FF2B5EF4-FFF2-40B4-BE49-F238E27FC236}">
                <a16:creationId xmlns:a16="http://schemas.microsoft.com/office/drawing/2014/main" id="{25600788-D182-4A61-8D86-FA84B0720889}"/>
              </a:ext>
            </a:extLst>
          </p:cNvPr>
          <p:cNvSpPr/>
          <p:nvPr/>
        </p:nvSpPr>
        <p:spPr>
          <a:xfrm>
            <a:off x="2379437"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7" name="Straight Connector 516">
            <a:extLst>
              <a:ext uri="{FF2B5EF4-FFF2-40B4-BE49-F238E27FC236}">
                <a16:creationId xmlns:a16="http://schemas.microsoft.com/office/drawing/2014/main" id="{DAD66D15-57A0-479D-BD9E-DB132F4B53F7}"/>
              </a:ext>
            </a:extLst>
          </p:cNvPr>
          <p:cNvCxnSpPr>
            <a:cxnSpLocks/>
          </p:cNvCxnSpPr>
          <p:nvPr/>
        </p:nvCxnSpPr>
        <p:spPr>
          <a:xfrm flipV="1">
            <a:off x="2692707"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8" name="Rectangle 517">
            <a:extLst>
              <a:ext uri="{FF2B5EF4-FFF2-40B4-BE49-F238E27FC236}">
                <a16:creationId xmlns:a16="http://schemas.microsoft.com/office/drawing/2014/main" id="{0DA40B15-EF45-44E8-9389-BF4726740083}"/>
              </a:ext>
            </a:extLst>
          </p:cNvPr>
          <p:cNvSpPr/>
          <p:nvPr/>
        </p:nvSpPr>
        <p:spPr>
          <a:xfrm>
            <a:off x="2665348"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19" name="Straight Connector 518">
            <a:extLst>
              <a:ext uri="{FF2B5EF4-FFF2-40B4-BE49-F238E27FC236}">
                <a16:creationId xmlns:a16="http://schemas.microsoft.com/office/drawing/2014/main" id="{1FD15E2E-7D9A-4B58-987B-A1988FF5A3BC}"/>
              </a:ext>
            </a:extLst>
          </p:cNvPr>
          <p:cNvCxnSpPr>
            <a:cxnSpLocks/>
          </p:cNvCxnSpPr>
          <p:nvPr/>
        </p:nvCxnSpPr>
        <p:spPr>
          <a:xfrm flipV="1">
            <a:off x="3017870"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0" name="Rectangle 519">
            <a:extLst>
              <a:ext uri="{FF2B5EF4-FFF2-40B4-BE49-F238E27FC236}">
                <a16:creationId xmlns:a16="http://schemas.microsoft.com/office/drawing/2014/main" id="{FC21FF8E-B15C-47E4-BCD7-905DDCBBBE41}"/>
              </a:ext>
            </a:extLst>
          </p:cNvPr>
          <p:cNvSpPr/>
          <p:nvPr/>
        </p:nvSpPr>
        <p:spPr>
          <a:xfrm>
            <a:off x="2990511"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1" name="Straight Connector 520">
            <a:extLst>
              <a:ext uri="{FF2B5EF4-FFF2-40B4-BE49-F238E27FC236}">
                <a16:creationId xmlns:a16="http://schemas.microsoft.com/office/drawing/2014/main" id="{7E552B22-1EFB-45FF-9890-8D6B5EA68630}"/>
              </a:ext>
            </a:extLst>
          </p:cNvPr>
          <p:cNvCxnSpPr>
            <a:cxnSpLocks/>
          </p:cNvCxnSpPr>
          <p:nvPr/>
        </p:nvCxnSpPr>
        <p:spPr>
          <a:xfrm flipV="1">
            <a:off x="3339635" y="165298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2" name="Rectangle 521">
            <a:extLst>
              <a:ext uri="{FF2B5EF4-FFF2-40B4-BE49-F238E27FC236}">
                <a16:creationId xmlns:a16="http://schemas.microsoft.com/office/drawing/2014/main" id="{5C38F338-894A-4A2D-81C5-AEA7F1AB1D88}"/>
              </a:ext>
            </a:extLst>
          </p:cNvPr>
          <p:cNvSpPr/>
          <p:nvPr/>
        </p:nvSpPr>
        <p:spPr>
          <a:xfrm>
            <a:off x="3312276" y="257463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3" name="Straight Connector 522">
            <a:extLst>
              <a:ext uri="{FF2B5EF4-FFF2-40B4-BE49-F238E27FC236}">
                <a16:creationId xmlns:a16="http://schemas.microsoft.com/office/drawing/2014/main" id="{3764F660-C3C8-4BAE-805D-D67F8867C22C}"/>
              </a:ext>
            </a:extLst>
          </p:cNvPr>
          <p:cNvCxnSpPr>
            <a:cxnSpLocks/>
          </p:cNvCxnSpPr>
          <p:nvPr/>
        </p:nvCxnSpPr>
        <p:spPr>
          <a:xfrm flipV="1">
            <a:off x="3645760"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4" name="Rectangle 523">
            <a:extLst>
              <a:ext uri="{FF2B5EF4-FFF2-40B4-BE49-F238E27FC236}">
                <a16:creationId xmlns:a16="http://schemas.microsoft.com/office/drawing/2014/main" id="{D825D934-9E62-41AE-9E52-99172B5DD6F4}"/>
              </a:ext>
            </a:extLst>
          </p:cNvPr>
          <p:cNvSpPr/>
          <p:nvPr/>
        </p:nvSpPr>
        <p:spPr>
          <a:xfrm>
            <a:off x="3618401"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5" name="Straight Connector 524">
            <a:extLst>
              <a:ext uri="{FF2B5EF4-FFF2-40B4-BE49-F238E27FC236}">
                <a16:creationId xmlns:a16="http://schemas.microsoft.com/office/drawing/2014/main" id="{83C9810C-DC2A-4613-B2B2-4CE934528310}"/>
              </a:ext>
            </a:extLst>
          </p:cNvPr>
          <p:cNvCxnSpPr>
            <a:cxnSpLocks/>
          </p:cNvCxnSpPr>
          <p:nvPr/>
        </p:nvCxnSpPr>
        <p:spPr>
          <a:xfrm flipV="1">
            <a:off x="3958993"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6" name="Rectangle 525">
            <a:extLst>
              <a:ext uri="{FF2B5EF4-FFF2-40B4-BE49-F238E27FC236}">
                <a16:creationId xmlns:a16="http://schemas.microsoft.com/office/drawing/2014/main" id="{E29A9739-DB49-4BF8-9DA2-CB28248B5A82}"/>
              </a:ext>
            </a:extLst>
          </p:cNvPr>
          <p:cNvSpPr/>
          <p:nvPr/>
        </p:nvSpPr>
        <p:spPr>
          <a:xfrm>
            <a:off x="3931634"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7" name="Straight Connector 526">
            <a:extLst>
              <a:ext uri="{FF2B5EF4-FFF2-40B4-BE49-F238E27FC236}">
                <a16:creationId xmlns:a16="http://schemas.microsoft.com/office/drawing/2014/main" id="{7F5F17B1-CD6E-468B-8FB6-01C9DD802E61}"/>
              </a:ext>
            </a:extLst>
          </p:cNvPr>
          <p:cNvCxnSpPr>
            <a:cxnSpLocks/>
          </p:cNvCxnSpPr>
          <p:nvPr/>
        </p:nvCxnSpPr>
        <p:spPr>
          <a:xfrm flipV="1">
            <a:off x="4264418" y="162547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8" name="Rectangle 527">
            <a:extLst>
              <a:ext uri="{FF2B5EF4-FFF2-40B4-BE49-F238E27FC236}">
                <a16:creationId xmlns:a16="http://schemas.microsoft.com/office/drawing/2014/main" id="{09DDD0F6-CFF6-4FE9-BDA2-1DBACE16E83E}"/>
              </a:ext>
            </a:extLst>
          </p:cNvPr>
          <p:cNvSpPr/>
          <p:nvPr/>
        </p:nvSpPr>
        <p:spPr>
          <a:xfrm>
            <a:off x="4237059" y="254712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9" name="Straight Connector 528">
            <a:extLst>
              <a:ext uri="{FF2B5EF4-FFF2-40B4-BE49-F238E27FC236}">
                <a16:creationId xmlns:a16="http://schemas.microsoft.com/office/drawing/2014/main" id="{E8B737BA-4111-4761-975F-7CBF61AC5B39}"/>
              </a:ext>
            </a:extLst>
          </p:cNvPr>
          <p:cNvCxnSpPr>
            <a:cxnSpLocks/>
          </p:cNvCxnSpPr>
          <p:nvPr/>
        </p:nvCxnSpPr>
        <p:spPr>
          <a:xfrm flipV="1">
            <a:off x="4597215" y="1633846"/>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0" name="Rectangle 529">
            <a:extLst>
              <a:ext uri="{FF2B5EF4-FFF2-40B4-BE49-F238E27FC236}">
                <a16:creationId xmlns:a16="http://schemas.microsoft.com/office/drawing/2014/main" id="{3FADC572-15A6-4804-9386-C12286C85A83}"/>
              </a:ext>
            </a:extLst>
          </p:cNvPr>
          <p:cNvSpPr/>
          <p:nvPr/>
        </p:nvSpPr>
        <p:spPr>
          <a:xfrm>
            <a:off x="4569856" y="2555493"/>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1" name="Straight Connector 530">
            <a:extLst>
              <a:ext uri="{FF2B5EF4-FFF2-40B4-BE49-F238E27FC236}">
                <a16:creationId xmlns:a16="http://schemas.microsoft.com/office/drawing/2014/main" id="{DF5AD098-60E8-4941-9C81-A9FF7AE30884}"/>
              </a:ext>
            </a:extLst>
          </p:cNvPr>
          <p:cNvCxnSpPr>
            <a:cxnSpLocks/>
          </p:cNvCxnSpPr>
          <p:nvPr/>
        </p:nvCxnSpPr>
        <p:spPr>
          <a:xfrm flipV="1">
            <a:off x="4903342" y="16446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2" name="Rectangle 531">
            <a:extLst>
              <a:ext uri="{FF2B5EF4-FFF2-40B4-BE49-F238E27FC236}">
                <a16:creationId xmlns:a16="http://schemas.microsoft.com/office/drawing/2014/main" id="{C83DF82E-14FD-4014-A015-5ADF7A59131E}"/>
              </a:ext>
            </a:extLst>
          </p:cNvPr>
          <p:cNvSpPr/>
          <p:nvPr/>
        </p:nvSpPr>
        <p:spPr>
          <a:xfrm>
            <a:off x="4875983" y="25662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3" name="Straight Connector 532">
            <a:extLst>
              <a:ext uri="{FF2B5EF4-FFF2-40B4-BE49-F238E27FC236}">
                <a16:creationId xmlns:a16="http://schemas.microsoft.com/office/drawing/2014/main" id="{C72AAF1B-501E-40F3-8F86-55CB1AD59A20}"/>
              </a:ext>
            </a:extLst>
          </p:cNvPr>
          <p:cNvCxnSpPr>
            <a:cxnSpLocks/>
          </p:cNvCxnSpPr>
          <p:nvPr/>
        </p:nvCxnSpPr>
        <p:spPr>
          <a:xfrm flipV="1">
            <a:off x="5217671" y="165396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4" name="Rectangle 533">
            <a:extLst>
              <a:ext uri="{FF2B5EF4-FFF2-40B4-BE49-F238E27FC236}">
                <a16:creationId xmlns:a16="http://schemas.microsoft.com/office/drawing/2014/main" id="{2D790485-8618-4029-B69E-955CBB084C39}"/>
              </a:ext>
            </a:extLst>
          </p:cNvPr>
          <p:cNvSpPr/>
          <p:nvPr/>
        </p:nvSpPr>
        <p:spPr>
          <a:xfrm>
            <a:off x="5190312" y="257561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5" name="Straight Connector 534">
            <a:extLst>
              <a:ext uri="{FF2B5EF4-FFF2-40B4-BE49-F238E27FC236}">
                <a16:creationId xmlns:a16="http://schemas.microsoft.com/office/drawing/2014/main" id="{AFA47977-7473-4AFC-95B1-0A8D6056D5AD}"/>
              </a:ext>
            </a:extLst>
          </p:cNvPr>
          <p:cNvCxnSpPr>
            <a:cxnSpLocks/>
          </p:cNvCxnSpPr>
          <p:nvPr/>
        </p:nvCxnSpPr>
        <p:spPr>
          <a:xfrm flipV="1">
            <a:off x="5530658" y="1643811"/>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6" name="Rectangle 535">
            <a:extLst>
              <a:ext uri="{FF2B5EF4-FFF2-40B4-BE49-F238E27FC236}">
                <a16:creationId xmlns:a16="http://schemas.microsoft.com/office/drawing/2014/main" id="{40526285-FC13-4936-B9B8-FF57A66D8103}"/>
              </a:ext>
            </a:extLst>
          </p:cNvPr>
          <p:cNvSpPr/>
          <p:nvPr/>
        </p:nvSpPr>
        <p:spPr>
          <a:xfrm>
            <a:off x="5503299" y="2565458"/>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7" name="Straight Connector 536">
            <a:extLst>
              <a:ext uri="{FF2B5EF4-FFF2-40B4-BE49-F238E27FC236}">
                <a16:creationId xmlns:a16="http://schemas.microsoft.com/office/drawing/2014/main" id="{384E2AB2-C676-48F7-85F2-2FA936FC70CC}"/>
              </a:ext>
            </a:extLst>
          </p:cNvPr>
          <p:cNvCxnSpPr>
            <a:cxnSpLocks/>
          </p:cNvCxnSpPr>
          <p:nvPr/>
        </p:nvCxnSpPr>
        <p:spPr>
          <a:xfrm flipV="1">
            <a:off x="5816286" y="1653968"/>
            <a:ext cx="3398" cy="993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8" name="Rectangle 537">
            <a:extLst>
              <a:ext uri="{FF2B5EF4-FFF2-40B4-BE49-F238E27FC236}">
                <a16:creationId xmlns:a16="http://schemas.microsoft.com/office/drawing/2014/main" id="{F34242F4-6B73-4B2F-9BB7-D35479DE05BD}"/>
              </a:ext>
            </a:extLst>
          </p:cNvPr>
          <p:cNvSpPr/>
          <p:nvPr/>
        </p:nvSpPr>
        <p:spPr>
          <a:xfrm>
            <a:off x="5788927" y="2575615"/>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6F61FD2-FAB6-465E-A06D-EA5E71338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6066144" y="1653968"/>
            <a:ext cx="1410432" cy="1542336"/>
          </a:xfrm>
          <a:prstGeom prst="rect">
            <a:avLst/>
          </a:prstGeom>
        </p:spPr>
      </p:pic>
      <p:pic>
        <p:nvPicPr>
          <p:cNvPr id="12" name="Graphic 11" descr="Walk">
            <a:extLst>
              <a:ext uri="{FF2B5EF4-FFF2-40B4-BE49-F238E27FC236}">
                <a16:creationId xmlns:a16="http://schemas.microsoft.com/office/drawing/2014/main" id="{C10E085C-2BF9-4E89-ADBC-30B98F6CFE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989527" y="1551906"/>
            <a:ext cx="695719" cy="914400"/>
          </a:xfrm>
          <a:prstGeom prst="rect">
            <a:avLst/>
          </a:prstGeom>
        </p:spPr>
      </p:pic>
      <p:pic>
        <p:nvPicPr>
          <p:cNvPr id="13" name="Picture 12">
            <a:extLst>
              <a:ext uri="{FF2B5EF4-FFF2-40B4-BE49-F238E27FC236}">
                <a16:creationId xmlns:a16="http://schemas.microsoft.com/office/drawing/2014/main" id="{7BEC234D-E94D-4908-B333-85BB18301F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61435" y="3395680"/>
            <a:ext cx="1647165" cy="935427"/>
          </a:xfrm>
          <a:prstGeom prst="rect">
            <a:avLst/>
          </a:prstGeom>
        </p:spPr>
      </p:pic>
      <p:pic>
        <p:nvPicPr>
          <p:cNvPr id="16" name="Graphic 15" descr="Close">
            <a:extLst>
              <a:ext uri="{FF2B5EF4-FFF2-40B4-BE49-F238E27FC236}">
                <a16:creationId xmlns:a16="http://schemas.microsoft.com/office/drawing/2014/main" id="{AEC97A7B-E873-4247-AE38-27FBF0A6F05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85341" y="3648526"/>
            <a:ext cx="739533" cy="739533"/>
          </a:xfrm>
          <a:prstGeom prst="rect">
            <a:avLst/>
          </a:prstGeom>
        </p:spPr>
      </p:pic>
    </p:spTree>
    <p:extLst>
      <p:ext uri="{BB962C8B-B14F-4D97-AF65-F5344CB8AC3E}">
        <p14:creationId xmlns:p14="http://schemas.microsoft.com/office/powerpoint/2010/main" val="131456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91DE68D-5F0E-4C19-BDA9-8026B8265C15}"/>
              </a:ext>
            </a:extLst>
          </p:cNvPr>
          <p:cNvSpPr>
            <a:spLocks noGrp="1"/>
          </p:cNvSpPr>
          <p:nvPr>
            <p:ph type="title"/>
          </p:nvPr>
        </p:nvSpPr>
        <p:spPr/>
        <p:txBody>
          <a:bodyPr/>
          <a:lstStyle/>
          <a:p>
            <a:r>
              <a:rPr lang="en-GB" dirty="0"/>
              <a:t>Strapping – </a:t>
            </a:r>
            <a:r>
              <a:rPr lang="en-GB" dirty="0" err="1"/>
              <a:t>Kolox</a:t>
            </a:r>
            <a:endParaRPr lang="en-NL" dirty="0"/>
          </a:p>
        </p:txBody>
      </p:sp>
      <p:grpSp>
        <p:nvGrpSpPr>
          <p:cNvPr id="60" name="Group 59">
            <a:extLst>
              <a:ext uri="{FF2B5EF4-FFF2-40B4-BE49-F238E27FC236}">
                <a16:creationId xmlns:a16="http://schemas.microsoft.com/office/drawing/2014/main" id="{004E0F82-412A-4F38-AB85-CAFE6F367115}"/>
              </a:ext>
            </a:extLst>
          </p:cNvPr>
          <p:cNvGrpSpPr/>
          <p:nvPr/>
        </p:nvGrpSpPr>
        <p:grpSpPr>
          <a:xfrm>
            <a:off x="665714" y="2148879"/>
            <a:ext cx="312988" cy="502709"/>
            <a:chOff x="2868122" y="3915784"/>
            <a:chExt cx="532010" cy="952945"/>
          </a:xfrm>
        </p:grpSpPr>
        <p:sp>
          <p:nvSpPr>
            <p:cNvPr id="61" name="Rectangle: Rounded Corners 60">
              <a:extLst>
                <a:ext uri="{FF2B5EF4-FFF2-40B4-BE49-F238E27FC236}">
                  <a16:creationId xmlns:a16="http://schemas.microsoft.com/office/drawing/2014/main" id="{37B76227-5839-4041-B60F-D344590D9C0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01BF068C-316D-42D2-939E-45685366C69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987F0625-0F42-43A1-A71E-02290C8EDA0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4462623-105C-49B9-9C20-F7CA9C04CE9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186" name="Picture 7" descr="LS505-7">
            <a:extLst>
              <a:ext uri="{FF2B5EF4-FFF2-40B4-BE49-F238E27FC236}">
                <a16:creationId xmlns:a16="http://schemas.microsoft.com/office/drawing/2014/main" id="{5DE01C47-3BC7-49BD-A13A-904AFC0125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7942" y="987155"/>
            <a:ext cx="565304" cy="20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Rectangle 187">
            <a:extLst>
              <a:ext uri="{FF2B5EF4-FFF2-40B4-BE49-F238E27FC236}">
                <a16:creationId xmlns:a16="http://schemas.microsoft.com/office/drawing/2014/main" id="{4752D2DF-E384-47DC-A0A9-4FF02D690355}"/>
              </a:ext>
            </a:extLst>
          </p:cNvPr>
          <p:cNvSpPr/>
          <p:nvPr/>
        </p:nvSpPr>
        <p:spPr>
          <a:xfrm>
            <a:off x="2953699" y="1029709"/>
            <a:ext cx="67315" cy="106914"/>
          </a:xfrm>
          <a:prstGeom prst="rect">
            <a:avLst/>
          </a:prstGeom>
          <a:solidFill>
            <a:srgbClr val="0070C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9" name="Straight Connector 188">
            <a:extLst>
              <a:ext uri="{FF2B5EF4-FFF2-40B4-BE49-F238E27FC236}">
                <a16:creationId xmlns:a16="http://schemas.microsoft.com/office/drawing/2014/main" id="{A83BB5DC-AD86-4F13-987E-62A2B04E2434}"/>
              </a:ext>
            </a:extLst>
          </p:cNvPr>
          <p:cNvCxnSpPr>
            <a:cxnSpLocks/>
          </p:cNvCxnSpPr>
          <p:nvPr/>
        </p:nvCxnSpPr>
        <p:spPr>
          <a:xfrm flipV="1">
            <a:off x="3082426" y="1094559"/>
            <a:ext cx="3454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3" name="TextBox 192">
            <a:extLst>
              <a:ext uri="{FF2B5EF4-FFF2-40B4-BE49-F238E27FC236}">
                <a16:creationId xmlns:a16="http://schemas.microsoft.com/office/drawing/2014/main" id="{6A8F63A3-21C4-454E-9BB0-41D16D8C209A}"/>
              </a:ext>
            </a:extLst>
          </p:cNvPr>
          <p:cNvSpPr txBox="1"/>
          <p:nvPr/>
        </p:nvSpPr>
        <p:spPr>
          <a:xfrm>
            <a:off x="2623287" y="898500"/>
            <a:ext cx="247554" cy="369332"/>
          </a:xfrm>
          <a:prstGeom prst="rect">
            <a:avLst/>
          </a:prstGeom>
          <a:noFill/>
        </p:spPr>
        <p:txBody>
          <a:bodyPr wrap="square" rtlCol="0">
            <a:spAutoFit/>
          </a:bodyPr>
          <a:lstStyle/>
          <a:p>
            <a:r>
              <a:rPr lang="en-GB" dirty="0"/>
              <a:t>=</a:t>
            </a:r>
          </a:p>
        </p:txBody>
      </p:sp>
      <p:sp>
        <p:nvSpPr>
          <p:cNvPr id="3" name="TextBox 2">
            <a:extLst>
              <a:ext uri="{FF2B5EF4-FFF2-40B4-BE49-F238E27FC236}">
                <a16:creationId xmlns:a16="http://schemas.microsoft.com/office/drawing/2014/main" id="{FE855739-4712-445C-9735-F8571AEB279F}"/>
              </a:ext>
            </a:extLst>
          </p:cNvPr>
          <p:cNvSpPr txBox="1"/>
          <p:nvPr/>
        </p:nvSpPr>
        <p:spPr>
          <a:xfrm>
            <a:off x="1421941" y="3338728"/>
            <a:ext cx="6054635"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No straps are required</a:t>
            </a:r>
          </a:p>
        </p:txBody>
      </p:sp>
      <p:grpSp>
        <p:nvGrpSpPr>
          <p:cNvPr id="240" name="Group 239">
            <a:extLst>
              <a:ext uri="{FF2B5EF4-FFF2-40B4-BE49-F238E27FC236}">
                <a16:creationId xmlns:a16="http://schemas.microsoft.com/office/drawing/2014/main" id="{4E41EE0C-B758-452E-93B7-604A24AD6234}"/>
              </a:ext>
            </a:extLst>
          </p:cNvPr>
          <p:cNvGrpSpPr/>
          <p:nvPr/>
        </p:nvGrpSpPr>
        <p:grpSpPr>
          <a:xfrm>
            <a:off x="568900" y="1571710"/>
            <a:ext cx="5488720" cy="1584325"/>
            <a:chOff x="5039585" y="1859977"/>
            <a:chExt cx="3816350" cy="1584325"/>
          </a:xfrm>
        </p:grpSpPr>
        <p:grpSp>
          <p:nvGrpSpPr>
            <p:cNvPr id="241" name="Group 23">
              <a:extLst>
                <a:ext uri="{FF2B5EF4-FFF2-40B4-BE49-F238E27FC236}">
                  <a16:creationId xmlns:a16="http://schemas.microsoft.com/office/drawing/2014/main" id="{F1F2978C-0A00-4310-8254-03938E5C0751}"/>
                </a:ext>
              </a:extLst>
            </p:cNvPr>
            <p:cNvGrpSpPr>
              <a:grpSpLocks/>
            </p:cNvGrpSpPr>
            <p:nvPr/>
          </p:nvGrpSpPr>
          <p:grpSpPr bwMode="auto">
            <a:xfrm>
              <a:off x="5039585" y="1859977"/>
              <a:ext cx="3816350" cy="1584325"/>
              <a:chOff x="0" y="2840"/>
              <a:chExt cx="3515" cy="1480"/>
            </a:xfrm>
          </p:grpSpPr>
          <p:sp>
            <p:nvSpPr>
              <p:cNvPr id="245" name="Rectangle 14">
                <a:extLst>
                  <a:ext uri="{FF2B5EF4-FFF2-40B4-BE49-F238E27FC236}">
                    <a16:creationId xmlns:a16="http://schemas.microsoft.com/office/drawing/2014/main" id="{53F4972D-9C6E-474F-9BA7-588E6BFD06E9}"/>
                  </a:ext>
                </a:extLst>
              </p:cNvPr>
              <p:cNvSpPr>
                <a:spLocks noChangeArrowheads="1"/>
              </p:cNvSpPr>
              <p:nvPr/>
            </p:nvSpPr>
            <p:spPr bwMode="auto">
              <a:xfrm>
                <a:off x="0" y="3849"/>
                <a:ext cx="3515" cy="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6" name="Rectangle 15">
                <a:extLst>
                  <a:ext uri="{FF2B5EF4-FFF2-40B4-BE49-F238E27FC236}">
                    <a16:creationId xmlns:a16="http://schemas.microsoft.com/office/drawing/2014/main" id="{1E8F7B39-4E77-4365-95A2-226818C08787}"/>
                  </a:ext>
                </a:extLst>
              </p:cNvPr>
              <p:cNvSpPr>
                <a:spLocks noChangeArrowheads="1"/>
              </p:cNvSpPr>
              <p:nvPr/>
            </p:nvSpPr>
            <p:spPr bwMode="auto">
              <a:xfrm>
                <a:off x="6" y="2840"/>
                <a:ext cx="56" cy="100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endParaRPr lang="en-GB" altLang="en-US"/>
              </a:p>
            </p:txBody>
          </p:sp>
          <p:sp>
            <p:nvSpPr>
              <p:cNvPr id="247" name="AutoShape 20">
                <a:extLst>
                  <a:ext uri="{FF2B5EF4-FFF2-40B4-BE49-F238E27FC236}">
                    <a16:creationId xmlns:a16="http://schemas.microsoft.com/office/drawing/2014/main" id="{11121384-DE15-4617-B7BF-C86E8F374E62}"/>
                  </a:ext>
                </a:extLst>
              </p:cNvPr>
              <p:cNvSpPr>
                <a:spLocks noChangeArrowheads="1"/>
              </p:cNvSpPr>
              <p:nvPr/>
            </p:nvSpPr>
            <p:spPr bwMode="auto">
              <a:xfrm>
                <a:off x="235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8" name="AutoShape 21">
                <a:extLst>
                  <a:ext uri="{FF2B5EF4-FFF2-40B4-BE49-F238E27FC236}">
                    <a16:creationId xmlns:a16="http://schemas.microsoft.com/office/drawing/2014/main" id="{7176C324-65B6-4334-868D-2E87045B5FC4}"/>
                  </a:ext>
                </a:extLst>
              </p:cNvPr>
              <p:cNvSpPr>
                <a:spLocks noChangeArrowheads="1"/>
              </p:cNvSpPr>
              <p:nvPr/>
            </p:nvSpPr>
            <p:spPr bwMode="auto">
              <a:xfrm>
                <a:off x="1869"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9" name="AutoShape 22">
                <a:extLst>
                  <a:ext uri="{FF2B5EF4-FFF2-40B4-BE49-F238E27FC236}">
                    <a16:creationId xmlns:a16="http://schemas.microsoft.com/office/drawing/2014/main" id="{F7170FFE-5179-44EE-9C71-98DE5DD5BB28}"/>
                  </a:ext>
                </a:extLst>
              </p:cNvPr>
              <p:cNvSpPr>
                <a:spLocks noChangeArrowheads="1"/>
              </p:cNvSpPr>
              <p:nvPr/>
            </p:nvSpPr>
            <p:spPr bwMode="auto">
              <a:xfrm>
                <a:off x="2855" y="3930"/>
                <a:ext cx="474" cy="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4 w 21600"/>
                  <a:gd name="T25" fmla="*/ 3157 h 21600"/>
                  <a:gd name="T26" fmla="*/ 1845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242" name="Straight Connector 241">
              <a:extLst>
                <a:ext uri="{FF2B5EF4-FFF2-40B4-BE49-F238E27FC236}">
                  <a16:creationId xmlns:a16="http://schemas.microsoft.com/office/drawing/2014/main" id="{D7EF5D2F-930F-4668-915D-CADE9D046441}"/>
                </a:ext>
              </a:extLst>
            </p:cNvPr>
            <p:cNvCxnSpPr>
              <a:stCxn id="246" idx="0"/>
            </p:cNvCxnSpPr>
            <p:nvPr/>
          </p:nvCxnSpPr>
          <p:spPr>
            <a:xfrm>
              <a:off x="5076500" y="1859977"/>
              <a:ext cx="377943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92E240A-FCEE-4996-8A64-D3DB7447B6E2}"/>
                </a:ext>
              </a:extLst>
            </p:cNvPr>
            <p:cNvCxnSpPr>
              <a:stCxn id="245" idx="3"/>
            </p:cNvCxnSpPr>
            <p:nvPr/>
          </p:nvCxnSpPr>
          <p:spPr>
            <a:xfrm flipV="1">
              <a:off x="8855935" y="1859977"/>
              <a:ext cx="0" cy="109992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4" name="Rectangle 243">
              <a:extLst>
                <a:ext uri="{FF2B5EF4-FFF2-40B4-BE49-F238E27FC236}">
                  <a16:creationId xmlns:a16="http://schemas.microsoft.com/office/drawing/2014/main" id="{B2597612-325E-44C1-9A4C-956F836BD4B4}"/>
                </a:ext>
              </a:extLst>
            </p:cNvPr>
            <p:cNvSpPr/>
            <p:nvPr/>
          </p:nvSpPr>
          <p:spPr>
            <a:xfrm>
              <a:off x="5727977" y="2997764"/>
              <a:ext cx="45719" cy="446538"/>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0" name="Group 339">
            <a:extLst>
              <a:ext uri="{FF2B5EF4-FFF2-40B4-BE49-F238E27FC236}">
                <a16:creationId xmlns:a16="http://schemas.microsoft.com/office/drawing/2014/main" id="{01BF3354-2485-419E-99E7-2E73EA9A78D7}"/>
              </a:ext>
            </a:extLst>
          </p:cNvPr>
          <p:cNvGrpSpPr/>
          <p:nvPr/>
        </p:nvGrpSpPr>
        <p:grpSpPr>
          <a:xfrm>
            <a:off x="980162" y="2148879"/>
            <a:ext cx="312988" cy="502709"/>
            <a:chOff x="2868122" y="3915784"/>
            <a:chExt cx="532010" cy="952945"/>
          </a:xfrm>
        </p:grpSpPr>
        <p:sp>
          <p:nvSpPr>
            <p:cNvPr id="341" name="Rectangle: Rounded Corners 340">
              <a:extLst>
                <a:ext uri="{FF2B5EF4-FFF2-40B4-BE49-F238E27FC236}">
                  <a16:creationId xmlns:a16="http://schemas.microsoft.com/office/drawing/2014/main" id="{3D887DA8-F88D-43DB-85B4-E9E976DBBCD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2" name="Rectangle: Rounded Corners 341">
              <a:extLst>
                <a:ext uri="{FF2B5EF4-FFF2-40B4-BE49-F238E27FC236}">
                  <a16:creationId xmlns:a16="http://schemas.microsoft.com/office/drawing/2014/main" id="{7D828151-2ABE-43D6-9392-08071BD6018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3" name="Rectangle: Rounded Corners 342">
              <a:extLst>
                <a:ext uri="{FF2B5EF4-FFF2-40B4-BE49-F238E27FC236}">
                  <a16:creationId xmlns:a16="http://schemas.microsoft.com/office/drawing/2014/main" id="{AEC3FE9C-586F-473B-A9DD-1EA5F805EB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4C2DB650-4D87-40A2-B0DC-4F0D0375F3CB}"/>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45" name="Group 344">
            <a:extLst>
              <a:ext uri="{FF2B5EF4-FFF2-40B4-BE49-F238E27FC236}">
                <a16:creationId xmlns:a16="http://schemas.microsoft.com/office/drawing/2014/main" id="{EE64ACCB-E831-451E-AB06-412BC0843225}"/>
              </a:ext>
            </a:extLst>
          </p:cNvPr>
          <p:cNvGrpSpPr/>
          <p:nvPr/>
        </p:nvGrpSpPr>
        <p:grpSpPr>
          <a:xfrm>
            <a:off x="1293677" y="2148879"/>
            <a:ext cx="312988" cy="502709"/>
            <a:chOff x="2868122" y="3915784"/>
            <a:chExt cx="532010" cy="952945"/>
          </a:xfrm>
        </p:grpSpPr>
        <p:sp>
          <p:nvSpPr>
            <p:cNvPr id="346" name="Rectangle: Rounded Corners 345">
              <a:extLst>
                <a:ext uri="{FF2B5EF4-FFF2-40B4-BE49-F238E27FC236}">
                  <a16:creationId xmlns:a16="http://schemas.microsoft.com/office/drawing/2014/main" id="{5EA20F6F-D4DA-4F07-B499-5B2688F2A05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7" name="Rectangle: Rounded Corners 346">
              <a:extLst>
                <a:ext uri="{FF2B5EF4-FFF2-40B4-BE49-F238E27FC236}">
                  <a16:creationId xmlns:a16="http://schemas.microsoft.com/office/drawing/2014/main" id="{38876CB6-99F2-4A6D-BAB5-5890EFB2067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8" name="Rectangle: Rounded Corners 347">
              <a:extLst>
                <a:ext uri="{FF2B5EF4-FFF2-40B4-BE49-F238E27FC236}">
                  <a16:creationId xmlns:a16="http://schemas.microsoft.com/office/drawing/2014/main" id="{E9D8FB9A-4AA8-491B-80E4-18F0CE68BD5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96BF2F67-7CF1-4C61-BD6D-F52823445C5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0" name="Group 349">
            <a:extLst>
              <a:ext uri="{FF2B5EF4-FFF2-40B4-BE49-F238E27FC236}">
                <a16:creationId xmlns:a16="http://schemas.microsoft.com/office/drawing/2014/main" id="{9C665E63-321B-4101-A6D7-A4321873BDC1}"/>
              </a:ext>
            </a:extLst>
          </p:cNvPr>
          <p:cNvGrpSpPr/>
          <p:nvPr/>
        </p:nvGrpSpPr>
        <p:grpSpPr>
          <a:xfrm>
            <a:off x="1609503" y="2148879"/>
            <a:ext cx="312988" cy="502709"/>
            <a:chOff x="2868122" y="3915784"/>
            <a:chExt cx="532010" cy="952945"/>
          </a:xfrm>
        </p:grpSpPr>
        <p:sp>
          <p:nvSpPr>
            <p:cNvPr id="351" name="Rectangle: Rounded Corners 350">
              <a:extLst>
                <a:ext uri="{FF2B5EF4-FFF2-40B4-BE49-F238E27FC236}">
                  <a16:creationId xmlns:a16="http://schemas.microsoft.com/office/drawing/2014/main" id="{DD59BF1E-4329-4D51-B688-CD915CF4585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2" name="Rectangle: Rounded Corners 351">
              <a:extLst>
                <a:ext uri="{FF2B5EF4-FFF2-40B4-BE49-F238E27FC236}">
                  <a16:creationId xmlns:a16="http://schemas.microsoft.com/office/drawing/2014/main" id="{08D54DC9-8893-4B6C-B68A-8A5B33B42C6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3" name="Rectangle: Rounded Corners 352">
              <a:extLst>
                <a:ext uri="{FF2B5EF4-FFF2-40B4-BE49-F238E27FC236}">
                  <a16:creationId xmlns:a16="http://schemas.microsoft.com/office/drawing/2014/main" id="{C0842874-52C6-4CE6-B178-86A72EB607F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6E400C2D-75C9-4008-AE3F-C828C49043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55" name="Group 354">
            <a:extLst>
              <a:ext uri="{FF2B5EF4-FFF2-40B4-BE49-F238E27FC236}">
                <a16:creationId xmlns:a16="http://schemas.microsoft.com/office/drawing/2014/main" id="{0109DC42-C668-4B03-A4ED-478208016B60}"/>
              </a:ext>
            </a:extLst>
          </p:cNvPr>
          <p:cNvGrpSpPr/>
          <p:nvPr/>
        </p:nvGrpSpPr>
        <p:grpSpPr>
          <a:xfrm>
            <a:off x="1925762" y="2148879"/>
            <a:ext cx="312988" cy="502709"/>
            <a:chOff x="2868122" y="3915784"/>
            <a:chExt cx="532010" cy="952945"/>
          </a:xfrm>
        </p:grpSpPr>
        <p:sp>
          <p:nvSpPr>
            <p:cNvPr id="356" name="Rectangle: Rounded Corners 355">
              <a:extLst>
                <a:ext uri="{FF2B5EF4-FFF2-40B4-BE49-F238E27FC236}">
                  <a16:creationId xmlns:a16="http://schemas.microsoft.com/office/drawing/2014/main" id="{DDDE2CD3-3A73-4521-BE88-5AA498902E7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7" name="Rectangle: Rounded Corners 356">
              <a:extLst>
                <a:ext uri="{FF2B5EF4-FFF2-40B4-BE49-F238E27FC236}">
                  <a16:creationId xmlns:a16="http://schemas.microsoft.com/office/drawing/2014/main" id="{65266CD5-CA82-44FD-97EC-01E123D3CD3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8" name="Rectangle: Rounded Corners 357">
              <a:extLst>
                <a:ext uri="{FF2B5EF4-FFF2-40B4-BE49-F238E27FC236}">
                  <a16:creationId xmlns:a16="http://schemas.microsoft.com/office/drawing/2014/main" id="{FB3C0578-8304-4309-B3D0-90DA6B913B8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884DF00F-A782-4E06-9F28-08CC0509EC9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0" name="Group 359">
            <a:extLst>
              <a:ext uri="{FF2B5EF4-FFF2-40B4-BE49-F238E27FC236}">
                <a16:creationId xmlns:a16="http://schemas.microsoft.com/office/drawing/2014/main" id="{C9A615D3-476C-480F-B57F-510929EECC76}"/>
              </a:ext>
            </a:extLst>
          </p:cNvPr>
          <p:cNvGrpSpPr/>
          <p:nvPr/>
        </p:nvGrpSpPr>
        <p:grpSpPr>
          <a:xfrm>
            <a:off x="2237372" y="2148879"/>
            <a:ext cx="312988" cy="502709"/>
            <a:chOff x="2868122" y="3915784"/>
            <a:chExt cx="532010" cy="952945"/>
          </a:xfrm>
        </p:grpSpPr>
        <p:sp>
          <p:nvSpPr>
            <p:cNvPr id="361" name="Rectangle: Rounded Corners 360">
              <a:extLst>
                <a:ext uri="{FF2B5EF4-FFF2-40B4-BE49-F238E27FC236}">
                  <a16:creationId xmlns:a16="http://schemas.microsoft.com/office/drawing/2014/main" id="{21CE6AF8-6BBC-43A4-B80F-1521627A17EE}"/>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2" name="Rectangle: Rounded Corners 361">
              <a:extLst>
                <a:ext uri="{FF2B5EF4-FFF2-40B4-BE49-F238E27FC236}">
                  <a16:creationId xmlns:a16="http://schemas.microsoft.com/office/drawing/2014/main" id="{A7F13F2B-ACC3-469B-967A-CA562BF9A83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3" name="Rectangle: Rounded Corners 362">
              <a:extLst>
                <a:ext uri="{FF2B5EF4-FFF2-40B4-BE49-F238E27FC236}">
                  <a16:creationId xmlns:a16="http://schemas.microsoft.com/office/drawing/2014/main" id="{BB5BBB23-4D10-499C-97D9-3CB63747442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6B308295-BED1-49D5-9CA3-7B3E9770B484}"/>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65" name="Group 364">
            <a:extLst>
              <a:ext uri="{FF2B5EF4-FFF2-40B4-BE49-F238E27FC236}">
                <a16:creationId xmlns:a16="http://schemas.microsoft.com/office/drawing/2014/main" id="{0178F81C-0B64-44F6-9CE6-6591394F6DCA}"/>
              </a:ext>
            </a:extLst>
          </p:cNvPr>
          <p:cNvGrpSpPr/>
          <p:nvPr/>
        </p:nvGrpSpPr>
        <p:grpSpPr>
          <a:xfrm>
            <a:off x="2556563" y="2148879"/>
            <a:ext cx="312988" cy="502709"/>
            <a:chOff x="2868122" y="3915784"/>
            <a:chExt cx="532010" cy="952945"/>
          </a:xfrm>
        </p:grpSpPr>
        <p:sp>
          <p:nvSpPr>
            <p:cNvPr id="366" name="Rectangle: Rounded Corners 365">
              <a:extLst>
                <a:ext uri="{FF2B5EF4-FFF2-40B4-BE49-F238E27FC236}">
                  <a16:creationId xmlns:a16="http://schemas.microsoft.com/office/drawing/2014/main" id="{D6D651B1-94E4-439E-80F3-18E19F233F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7" name="Rectangle: Rounded Corners 366">
              <a:extLst>
                <a:ext uri="{FF2B5EF4-FFF2-40B4-BE49-F238E27FC236}">
                  <a16:creationId xmlns:a16="http://schemas.microsoft.com/office/drawing/2014/main" id="{2BA37680-5FCD-472F-A98C-B52A62AD620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8" name="Rectangle: Rounded Corners 367">
              <a:extLst>
                <a:ext uri="{FF2B5EF4-FFF2-40B4-BE49-F238E27FC236}">
                  <a16:creationId xmlns:a16="http://schemas.microsoft.com/office/drawing/2014/main" id="{265D026F-CAFD-4AB1-8D67-9261E008FEB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3322CE3C-4880-42BD-930B-77D66948B760}"/>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0" name="Group 369">
            <a:extLst>
              <a:ext uri="{FF2B5EF4-FFF2-40B4-BE49-F238E27FC236}">
                <a16:creationId xmlns:a16="http://schemas.microsoft.com/office/drawing/2014/main" id="{08711FE0-D30B-413D-8025-68054F3D5AB9}"/>
              </a:ext>
            </a:extLst>
          </p:cNvPr>
          <p:cNvGrpSpPr/>
          <p:nvPr/>
        </p:nvGrpSpPr>
        <p:grpSpPr>
          <a:xfrm>
            <a:off x="2866713" y="2148879"/>
            <a:ext cx="312988" cy="502709"/>
            <a:chOff x="2868122" y="3915784"/>
            <a:chExt cx="532010" cy="952945"/>
          </a:xfrm>
        </p:grpSpPr>
        <p:sp>
          <p:nvSpPr>
            <p:cNvPr id="371" name="Rectangle: Rounded Corners 370">
              <a:extLst>
                <a:ext uri="{FF2B5EF4-FFF2-40B4-BE49-F238E27FC236}">
                  <a16:creationId xmlns:a16="http://schemas.microsoft.com/office/drawing/2014/main" id="{475332DB-3C04-4FDB-8F8F-45F109180AD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2" name="Rectangle: Rounded Corners 371">
              <a:extLst>
                <a:ext uri="{FF2B5EF4-FFF2-40B4-BE49-F238E27FC236}">
                  <a16:creationId xmlns:a16="http://schemas.microsoft.com/office/drawing/2014/main" id="{3AA121A8-3796-4D4C-BD10-A54E09260A1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3" name="Rectangle: Rounded Corners 372">
              <a:extLst>
                <a:ext uri="{FF2B5EF4-FFF2-40B4-BE49-F238E27FC236}">
                  <a16:creationId xmlns:a16="http://schemas.microsoft.com/office/drawing/2014/main" id="{0196544F-9661-4816-8C2B-E0F2AF68610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9DC955A2-E7C2-462D-9923-76CD87328FA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75" name="Group 374">
            <a:extLst>
              <a:ext uri="{FF2B5EF4-FFF2-40B4-BE49-F238E27FC236}">
                <a16:creationId xmlns:a16="http://schemas.microsoft.com/office/drawing/2014/main" id="{408E6F74-70AC-4B33-AC1C-80EB2681AA95}"/>
              </a:ext>
            </a:extLst>
          </p:cNvPr>
          <p:cNvGrpSpPr/>
          <p:nvPr/>
        </p:nvGrpSpPr>
        <p:grpSpPr>
          <a:xfrm>
            <a:off x="3180397" y="2148879"/>
            <a:ext cx="312988" cy="502709"/>
            <a:chOff x="2868122" y="3915784"/>
            <a:chExt cx="532010" cy="952945"/>
          </a:xfrm>
        </p:grpSpPr>
        <p:sp>
          <p:nvSpPr>
            <p:cNvPr id="376" name="Rectangle: Rounded Corners 375">
              <a:extLst>
                <a:ext uri="{FF2B5EF4-FFF2-40B4-BE49-F238E27FC236}">
                  <a16:creationId xmlns:a16="http://schemas.microsoft.com/office/drawing/2014/main" id="{442BD9CA-24A7-4483-9D13-E8FF6F89A47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7" name="Rectangle: Rounded Corners 376">
              <a:extLst>
                <a:ext uri="{FF2B5EF4-FFF2-40B4-BE49-F238E27FC236}">
                  <a16:creationId xmlns:a16="http://schemas.microsoft.com/office/drawing/2014/main" id="{2EDAB375-7E48-4CE7-844F-380467F0D2B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8" name="Rectangle: Rounded Corners 377">
              <a:extLst>
                <a:ext uri="{FF2B5EF4-FFF2-40B4-BE49-F238E27FC236}">
                  <a16:creationId xmlns:a16="http://schemas.microsoft.com/office/drawing/2014/main" id="{F9973D78-A557-4BDC-9C27-D2ED85441254}"/>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79" name="Rectangle 378">
              <a:extLst>
                <a:ext uri="{FF2B5EF4-FFF2-40B4-BE49-F238E27FC236}">
                  <a16:creationId xmlns:a16="http://schemas.microsoft.com/office/drawing/2014/main" id="{B3567D12-35C8-477C-8C49-714EE55E603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0" name="Group 379">
            <a:extLst>
              <a:ext uri="{FF2B5EF4-FFF2-40B4-BE49-F238E27FC236}">
                <a16:creationId xmlns:a16="http://schemas.microsoft.com/office/drawing/2014/main" id="{9706CB56-6BF9-483D-B618-96A6FFF75494}"/>
              </a:ext>
            </a:extLst>
          </p:cNvPr>
          <p:cNvGrpSpPr/>
          <p:nvPr/>
        </p:nvGrpSpPr>
        <p:grpSpPr>
          <a:xfrm>
            <a:off x="3492007" y="2148879"/>
            <a:ext cx="312988" cy="502709"/>
            <a:chOff x="2868122" y="3915784"/>
            <a:chExt cx="532010" cy="952945"/>
          </a:xfrm>
        </p:grpSpPr>
        <p:sp>
          <p:nvSpPr>
            <p:cNvPr id="381" name="Rectangle: Rounded Corners 380">
              <a:extLst>
                <a:ext uri="{FF2B5EF4-FFF2-40B4-BE49-F238E27FC236}">
                  <a16:creationId xmlns:a16="http://schemas.microsoft.com/office/drawing/2014/main" id="{795B73B0-A426-4155-809B-75F8B52F231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2" name="Rectangle: Rounded Corners 381">
              <a:extLst>
                <a:ext uri="{FF2B5EF4-FFF2-40B4-BE49-F238E27FC236}">
                  <a16:creationId xmlns:a16="http://schemas.microsoft.com/office/drawing/2014/main" id="{EDFAAC5E-B2D4-4C92-8F2F-44D5DEDF8A4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3" name="Rectangle: Rounded Corners 382">
              <a:extLst>
                <a:ext uri="{FF2B5EF4-FFF2-40B4-BE49-F238E27FC236}">
                  <a16:creationId xmlns:a16="http://schemas.microsoft.com/office/drawing/2014/main" id="{029492BA-4E06-4153-81F0-A80F144C996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210E7BB0-6277-48C8-BF6D-B76D05170B9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85" name="Group 384">
            <a:extLst>
              <a:ext uri="{FF2B5EF4-FFF2-40B4-BE49-F238E27FC236}">
                <a16:creationId xmlns:a16="http://schemas.microsoft.com/office/drawing/2014/main" id="{799FED8C-7858-49D3-AB3A-6AFEEFA1517A}"/>
              </a:ext>
            </a:extLst>
          </p:cNvPr>
          <p:cNvGrpSpPr/>
          <p:nvPr/>
        </p:nvGrpSpPr>
        <p:grpSpPr>
          <a:xfrm>
            <a:off x="3808360" y="2148879"/>
            <a:ext cx="312988" cy="502709"/>
            <a:chOff x="2868122" y="3915784"/>
            <a:chExt cx="532010" cy="952945"/>
          </a:xfrm>
        </p:grpSpPr>
        <p:sp>
          <p:nvSpPr>
            <p:cNvPr id="386" name="Rectangle: Rounded Corners 385">
              <a:extLst>
                <a:ext uri="{FF2B5EF4-FFF2-40B4-BE49-F238E27FC236}">
                  <a16:creationId xmlns:a16="http://schemas.microsoft.com/office/drawing/2014/main" id="{93CE732E-86A0-4286-BCD4-4B7B0A13C20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7" name="Rectangle: Rounded Corners 386">
              <a:extLst>
                <a:ext uri="{FF2B5EF4-FFF2-40B4-BE49-F238E27FC236}">
                  <a16:creationId xmlns:a16="http://schemas.microsoft.com/office/drawing/2014/main" id="{A2709D51-982A-424A-A991-E35505F95A3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8" name="Rectangle: Rounded Corners 387">
              <a:extLst>
                <a:ext uri="{FF2B5EF4-FFF2-40B4-BE49-F238E27FC236}">
                  <a16:creationId xmlns:a16="http://schemas.microsoft.com/office/drawing/2014/main" id="{37FF98CD-FFC0-4A06-8662-93F5154EC2C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9" name="Rectangle 388">
              <a:extLst>
                <a:ext uri="{FF2B5EF4-FFF2-40B4-BE49-F238E27FC236}">
                  <a16:creationId xmlns:a16="http://schemas.microsoft.com/office/drawing/2014/main" id="{31240773-70D4-4191-A17E-30E2140D2DC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0" name="Group 389">
            <a:extLst>
              <a:ext uri="{FF2B5EF4-FFF2-40B4-BE49-F238E27FC236}">
                <a16:creationId xmlns:a16="http://schemas.microsoft.com/office/drawing/2014/main" id="{F6513AAA-CAAD-4C54-A29F-4CD2DF4C3EAA}"/>
              </a:ext>
            </a:extLst>
          </p:cNvPr>
          <p:cNvGrpSpPr/>
          <p:nvPr/>
        </p:nvGrpSpPr>
        <p:grpSpPr>
          <a:xfrm>
            <a:off x="4121348" y="2148879"/>
            <a:ext cx="312988" cy="502709"/>
            <a:chOff x="2868122" y="3915784"/>
            <a:chExt cx="532010" cy="952945"/>
          </a:xfrm>
        </p:grpSpPr>
        <p:sp>
          <p:nvSpPr>
            <p:cNvPr id="391" name="Rectangle: Rounded Corners 390">
              <a:extLst>
                <a:ext uri="{FF2B5EF4-FFF2-40B4-BE49-F238E27FC236}">
                  <a16:creationId xmlns:a16="http://schemas.microsoft.com/office/drawing/2014/main" id="{776FED61-1602-4B46-BAF1-51D9A95AFF0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2" name="Rectangle: Rounded Corners 391">
              <a:extLst>
                <a:ext uri="{FF2B5EF4-FFF2-40B4-BE49-F238E27FC236}">
                  <a16:creationId xmlns:a16="http://schemas.microsoft.com/office/drawing/2014/main" id="{6E0302D8-0A79-44E6-A820-4808E805B7F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3" name="Rectangle: Rounded Corners 392">
              <a:extLst>
                <a:ext uri="{FF2B5EF4-FFF2-40B4-BE49-F238E27FC236}">
                  <a16:creationId xmlns:a16="http://schemas.microsoft.com/office/drawing/2014/main" id="{C33FD214-06B7-47FA-9CCF-DCB75754A8C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4" name="Rectangle 393">
              <a:extLst>
                <a:ext uri="{FF2B5EF4-FFF2-40B4-BE49-F238E27FC236}">
                  <a16:creationId xmlns:a16="http://schemas.microsoft.com/office/drawing/2014/main" id="{6C02F886-4267-4BC5-9D27-3D7EB882C05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395" name="Group 394">
            <a:extLst>
              <a:ext uri="{FF2B5EF4-FFF2-40B4-BE49-F238E27FC236}">
                <a16:creationId xmlns:a16="http://schemas.microsoft.com/office/drawing/2014/main" id="{6C5A911B-C0E3-4DEA-A0AF-BE95F4B9E42D}"/>
              </a:ext>
            </a:extLst>
          </p:cNvPr>
          <p:cNvGrpSpPr/>
          <p:nvPr/>
        </p:nvGrpSpPr>
        <p:grpSpPr>
          <a:xfrm>
            <a:off x="4434336" y="2148879"/>
            <a:ext cx="312988" cy="502709"/>
            <a:chOff x="2868122" y="3915784"/>
            <a:chExt cx="532010" cy="952945"/>
          </a:xfrm>
        </p:grpSpPr>
        <p:sp>
          <p:nvSpPr>
            <p:cNvPr id="396" name="Rectangle: Rounded Corners 395">
              <a:extLst>
                <a:ext uri="{FF2B5EF4-FFF2-40B4-BE49-F238E27FC236}">
                  <a16:creationId xmlns:a16="http://schemas.microsoft.com/office/drawing/2014/main" id="{9CA0C51C-617B-429E-A978-A669733B966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7" name="Rectangle: Rounded Corners 396">
              <a:extLst>
                <a:ext uri="{FF2B5EF4-FFF2-40B4-BE49-F238E27FC236}">
                  <a16:creationId xmlns:a16="http://schemas.microsoft.com/office/drawing/2014/main" id="{79B80535-A6E0-4679-B447-E940E137AD94}"/>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8" name="Rectangle: Rounded Corners 397">
              <a:extLst>
                <a:ext uri="{FF2B5EF4-FFF2-40B4-BE49-F238E27FC236}">
                  <a16:creationId xmlns:a16="http://schemas.microsoft.com/office/drawing/2014/main" id="{3370F1AE-110D-4F5E-9AEC-0B3432EBF6B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99" name="Rectangle 398">
              <a:extLst>
                <a:ext uri="{FF2B5EF4-FFF2-40B4-BE49-F238E27FC236}">
                  <a16:creationId xmlns:a16="http://schemas.microsoft.com/office/drawing/2014/main" id="{324B5508-5164-4A5E-8751-322B7F03334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0" name="Group 399">
            <a:extLst>
              <a:ext uri="{FF2B5EF4-FFF2-40B4-BE49-F238E27FC236}">
                <a16:creationId xmlns:a16="http://schemas.microsoft.com/office/drawing/2014/main" id="{03A53183-18FB-4CDB-BEBD-4E95C52B1F64}"/>
              </a:ext>
            </a:extLst>
          </p:cNvPr>
          <p:cNvGrpSpPr/>
          <p:nvPr/>
        </p:nvGrpSpPr>
        <p:grpSpPr>
          <a:xfrm>
            <a:off x="4745946" y="2148879"/>
            <a:ext cx="312988" cy="502709"/>
            <a:chOff x="2868122" y="3915784"/>
            <a:chExt cx="532010" cy="952945"/>
          </a:xfrm>
        </p:grpSpPr>
        <p:sp>
          <p:nvSpPr>
            <p:cNvPr id="401" name="Rectangle: Rounded Corners 400">
              <a:extLst>
                <a:ext uri="{FF2B5EF4-FFF2-40B4-BE49-F238E27FC236}">
                  <a16:creationId xmlns:a16="http://schemas.microsoft.com/office/drawing/2014/main" id="{2294816B-C451-4960-91FC-7F18B99339E2}"/>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2" name="Rectangle: Rounded Corners 401">
              <a:extLst>
                <a:ext uri="{FF2B5EF4-FFF2-40B4-BE49-F238E27FC236}">
                  <a16:creationId xmlns:a16="http://schemas.microsoft.com/office/drawing/2014/main" id="{199BBD3F-7B0A-4A51-8EEA-00800EFA7E4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3" name="Rectangle: Rounded Corners 402">
              <a:extLst>
                <a:ext uri="{FF2B5EF4-FFF2-40B4-BE49-F238E27FC236}">
                  <a16:creationId xmlns:a16="http://schemas.microsoft.com/office/drawing/2014/main" id="{82312B64-FBD9-4C28-82A6-2196C0A1E59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4" name="Rectangle 403">
              <a:extLst>
                <a:ext uri="{FF2B5EF4-FFF2-40B4-BE49-F238E27FC236}">
                  <a16:creationId xmlns:a16="http://schemas.microsoft.com/office/drawing/2014/main" id="{11243B4D-7D61-4392-A165-5A58C1E7230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1CE44C5A-160E-4800-BD1F-CBF2DBF8FE95}"/>
              </a:ext>
            </a:extLst>
          </p:cNvPr>
          <p:cNvGrpSpPr/>
          <p:nvPr/>
        </p:nvGrpSpPr>
        <p:grpSpPr>
          <a:xfrm>
            <a:off x="5052774" y="2148879"/>
            <a:ext cx="312988" cy="502709"/>
            <a:chOff x="2868122" y="3915784"/>
            <a:chExt cx="532010" cy="952945"/>
          </a:xfrm>
        </p:grpSpPr>
        <p:sp>
          <p:nvSpPr>
            <p:cNvPr id="406" name="Rectangle: Rounded Corners 405">
              <a:extLst>
                <a:ext uri="{FF2B5EF4-FFF2-40B4-BE49-F238E27FC236}">
                  <a16:creationId xmlns:a16="http://schemas.microsoft.com/office/drawing/2014/main" id="{03521933-FDA1-40A6-9DEE-594D80EB7788}"/>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7" name="Rectangle: Rounded Corners 406">
              <a:extLst>
                <a:ext uri="{FF2B5EF4-FFF2-40B4-BE49-F238E27FC236}">
                  <a16:creationId xmlns:a16="http://schemas.microsoft.com/office/drawing/2014/main" id="{DDA33012-E917-45EC-AA86-94E5BE9AA56D}"/>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8" name="Rectangle: Rounded Corners 407">
              <a:extLst>
                <a:ext uri="{FF2B5EF4-FFF2-40B4-BE49-F238E27FC236}">
                  <a16:creationId xmlns:a16="http://schemas.microsoft.com/office/drawing/2014/main" id="{AE379761-26A7-40E9-B0ED-A145C7F640E1}"/>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9" name="Rectangle 408">
              <a:extLst>
                <a:ext uri="{FF2B5EF4-FFF2-40B4-BE49-F238E27FC236}">
                  <a16:creationId xmlns:a16="http://schemas.microsoft.com/office/drawing/2014/main" id="{66DB61F5-0DFF-4DC8-83EC-BB5E17334E5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0" name="Group 409">
            <a:extLst>
              <a:ext uri="{FF2B5EF4-FFF2-40B4-BE49-F238E27FC236}">
                <a16:creationId xmlns:a16="http://schemas.microsoft.com/office/drawing/2014/main" id="{A22E5C96-8BBE-4CF1-9A66-B855B96DB9C8}"/>
              </a:ext>
            </a:extLst>
          </p:cNvPr>
          <p:cNvGrpSpPr/>
          <p:nvPr/>
        </p:nvGrpSpPr>
        <p:grpSpPr>
          <a:xfrm>
            <a:off x="5365762" y="2148879"/>
            <a:ext cx="312988" cy="502709"/>
            <a:chOff x="2868122" y="3915784"/>
            <a:chExt cx="532010" cy="952945"/>
          </a:xfrm>
        </p:grpSpPr>
        <p:sp>
          <p:nvSpPr>
            <p:cNvPr id="411" name="Rectangle: Rounded Corners 410">
              <a:extLst>
                <a:ext uri="{FF2B5EF4-FFF2-40B4-BE49-F238E27FC236}">
                  <a16:creationId xmlns:a16="http://schemas.microsoft.com/office/drawing/2014/main" id="{42E9E17A-8707-4AFF-A850-8BA017D62F4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2" name="Rectangle: Rounded Corners 411">
              <a:extLst>
                <a:ext uri="{FF2B5EF4-FFF2-40B4-BE49-F238E27FC236}">
                  <a16:creationId xmlns:a16="http://schemas.microsoft.com/office/drawing/2014/main" id="{6BEF21AC-69BA-4156-BA65-85471EC84CEB}"/>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3" name="Rectangle: Rounded Corners 412">
              <a:extLst>
                <a:ext uri="{FF2B5EF4-FFF2-40B4-BE49-F238E27FC236}">
                  <a16:creationId xmlns:a16="http://schemas.microsoft.com/office/drawing/2014/main" id="{70FC2A36-E3C3-4400-ACC2-29E464C0D31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4" name="Rectangle 413">
              <a:extLst>
                <a:ext uri="{FF2B5EF4-FFF2-40B4-BE49-F238E27FC236}">
                  <a16:creationId xmlns:a16="http://schemas.microsoft.com/office/drawing/2014/main" id="{8D16025E-356B-44CD-9D75-B86DD038FA4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15" name="Group 414">
            <a:extLst>
              <a:ext uri="{FF2B5EF4-FFF2-40B4-BE49-F238E27FC236}">
                <a16:creationId xmlns:a16="http://schemas.microsoft.com/office/drawing/2014/main" id="{9DD077EF-F463-4026-B163-271049B6F487}"/>
              </a:ext>
            </a:extLst>
          </p:cNvPr>
          <p:cNvGrpSpPr/>
          <p:nvPr/>
        </p:nvGrpSpPr>
        <p:grpSpPr>
          <a:xfrm>
            <a:off x="5672590" y="2148879"/>
            <a:ext cx="312988" cy="502709"/>
            <a:chOff x="2868122" y="3915784"/>
            <a:chExt cx="532010" cy="952945"/>
          </a:xfrm>
        </p:grpSpPr>
        <p:sp>
          <p:nvSpPr>
            <p:cNvPr id="416" name="Rectangle: Rounded Corners 415">
              <a:extLst>
                <a:ext uri="{FF2B5EF4-FFF2-40B4-BE49-F238E27FC236}">
                  <a16:creationId xmlns:a16="http://schemas.microsoft.com/office/drawing/2014/main" id="{669E2680-2B43-4D71-9542-19A72AB080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7" name="Rectangle: Rounded Corners 416">
              <a:extLst>
                <a:ext uri="{FF2B5EF4-FFF2-40B4-BE49-F238E27FC236}">
                  <a16:creationId xmlns:a16="http://schemas.microsoft.com/office/drawing/2014/main" id="{F4C62EEC-1EA4-4D44-9FEF-EB59EF6678A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8" name="Rectangle: Rounded Corners 417">
              <a:extLst>
                <a:ext uri="{FF2B5EF4-FFF2-40B4-BE49-F238E27FC236}">
                  <a16:creationId xmlns:a16="http://schemas.microsoft.com/office/drawing/2014/main" id="{6D3F1FB0-4ABE-43F7-89F3-62FDCA4315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9" name="Rectangle 418">
              <a:extLst>
                <a:ext uri="{FF2B5EF4-FFF2-40B4-BE49-F238E27FC236}">
                  <a16:creationId xmlns:a16="http://schemas.microsoft.com/office/drawing/2014/main" id="{E23356C6-CD5A-499E-BB37-E6780828B2E1}"/>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0" name="Group 419">
            <a:extLst>
              <a:ext uri="{FF2B5EF4-FFF2-40B4-BE49-F238E27FC236}">
                <a16:creationId xmlns:a16="http://schemas.microsoft.com/office/drawing/2014/main" id="{34678502-261C-404A-A6ED-BEEB85DD9CFA}"/>
              </a:ext>
            </a:extLst>
          </p:cNvPr>
          <p:cNvGrpSpPr/>
          <p:nvPr/>
        </p:nvGrpSpPr>
        <p:grpSpPr>
          <a:xfrm>
            <a:off x="672987" y="1652098"/>
            <a:ext cx="312988" cy="502709"/>
            <a:chOff x="2868122" y="3915784"/>
            <a:chExt cx="532010" cy="952945"/>
          </a:xfrm>
        </p:grpSpPr>
        <p:sp>
          <p:nvSpPr>
            <p:cNvPr id="421" name="Rectangle: Rounded Corners 420">
              <a:extLst>
                <a:ext uri="{FF2B5EF4-FFF2-40B4-BE49-F238E27FC236}">
                  <a16:creationId xmlns:a16="http://schemas.microsoft.com/office/drawing/2014/main" id="{1703C3E5-61B0-43AA-B9B4-8C71C862B3ED}"/>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2" name="Rectangle: Rounded Corners 421">
              <a:extLst>
                <a:ext uri="{FF2B5EF4-FFF2-40B4-BE49-F238E27FC236}">
                  <a16:creationId xmlns:a16="http://schemas.microsoft.com/office/drawing/2014/main" id="{A62306E9-0A41-457D-B1B6-B080640D542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3" name="Rectangle: Rounded Corners 422">
              <a:extLst>
                <a:ext uri="{FF2B5EF4-FFF2-40B4-BE49-F238E27FC236}">
                  <a16:creationId xmlns:a16="http://schemas.microsoft.com/office/drawing/2014/main" id="{F26541FF-3D96-4FB9-9288-EDD0F179FB9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9C1326EA-4898-4C9A-97A8-7FA1A510BE6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25" name="Group 424">
            <a:extLst>
              <a:ext uri="{FF2B5EF4-FFF2-40B4-BE49-F238E27FC236}">
                <a16:creationId xmlns:a16="http://schemas.microsoft.com/office/drawing/2014/main" id="{697153F2-ACC6-4CC9-A646-FAFFCE08214E}"/>
              </a:ext>
            </a:extLst>
          </p:cNvPr>
          <p:cNvGrpSpPr/>
          <p:nvPr/>
        </p:nvGrpSpPr>
        <p:grpSpPr>
          <a:xfrm>
            <a:off x="987435" y="1652098"/>
            <a:ext cx="312988" cy="502709"/>
            <a:chOff x="2868122" y="3915784"/>
            <a:chExt cx="532010" cy="952945"/>
          </a:xfrm>
        </p:grpSpPr>
        <p:sp>
          <p:nvSpPr>
            <p:cNvPr id="426" name="Rectangle: Rounded Corners 425">
              <a:extLst>
                <a:ext uri="{FF2B5EF4-FFF2-40B4-BE49-F238E27FC236}">
                  <a16:creationId xmlns:a16="http://schemas.microsoft.com/office/drawing/2014/main" id="{0BB1EB72-1AFE-4B2C-8A54-83CA1841DBB0}"/>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7" name="Rectangle: Rounded Corners 426">
              <a:extLst>
                <a:ext uri="{FF2B5EF4-FFF2-40B4-BE49-F238E27FC236}">
                  <a16:creationId xmlns:a16="http://schemas.microsoft.com/office/drawing/2014/main" id="{0E5FBE16-F31C-443D-A601-7C130FAEE92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8" name="Rectangle: Rounded Corners 427">
              <a:extLst>
                <a:ext uri="{FF2B5EF4-FFF2-40B4-BE49-F238E27FC236}">
                  <a16:creationId xmlns:a16="http://schemas.microsoft.com/office/drawing/2014/main" id="{DAEA3A47-E730-44DA-92CB-C6E9BE7EBE5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9" name="Rectangle 428">
              <a:extLst>
                <a:ext uri="{FF2B5EF4-FFF2-40B4-BE49-F238E27FC236}">
                  <a16:creationId xmlns:a16="http://schemas.microsoft.com/office/drawing/2014/main" id="{4F6384BA-8B70-415D-BF10-BA1B62555FDC}"/>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0" name="Group 429">
            <a:extLst>
              <a:ext uri="{FF2B5EF4-FFF2-40B4-BE49-F238E27FC236}">
                <a16:creationId xmlns:a16="http://schemas.microsoft.com/office/drawing/2014/main" id="{620DF0C9-0C70-4042-A2E1-8AB59E5A7FAE}"/>
              </a:ext>
            </a:extLst>
          </p:cNvPr>
          <p:cNvGrpSpPr/>
          <p:nvPr/>
        </p:nvGrpSpPr>
        <p:grpSpPr>
          <a:xfrm>
            <a:off x="1300950" y="1652098"/>
            <a:ext cx="312988" cy="502709"/>
            <a:chOff x="2868122" y="3915784"/>
            <a:chExt cx="532010" cy="952945"/>
          </a:xfrm>
        </p:grpSpPr>
        <p:sp>
          <p:nvSpPr>
            <p:cNvPr id="431" name="Rectangle: Rounded Corners 430">
              <a:extLst>
                <a:ext uri="{FF2B5EF4-FFF2-40B4-BE49-F238E27FC236}">
                  <a16:creationId xmlns:a16="http://schemas.microsoft.com/office/drawing/2014/main" id="{16A584E7-7A89-4FD0-A97E-C3B5231A40DA}"/>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2" name="Rectangle: Rounded Corners 431">
              <a:extLst>
                <a:ext uri="{FF2B5EF4-FFF2-40B4-BE49-F238E27FC236}">
                  <a16:creationId xmlns:a16="http://schemas.microsoft.com/office/drawing/2014/main" id="{2CDD9E11-CB60-4DE6-BCE5-F53361A36800}"/>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3" name="Rectangle: Rounded Corners 432">
              <a:extLst>
                <a:ext uri="{FF2B5EF4-FFF2-40B4-BE49-F238E27FC236}">
                  <a16:creationId xmlns:a16="http://schemas.microsoft.com/office/drawing/2014/main" id="{E2734BFD-7B4E-422D-844E-F795D4EC162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4" name="Rectangle 433">
              <a:extLst>
                <a:ext uri="{FF2B5EF4-FFF2-40B4-BE49-F238E27FC236}">
                  <a16:creationId xmlns:a16="http://schemas.microsoft.com/office/drawing/2014/main" id="{951846F2-3684-4A93-BB7B-A293A5FE197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35" name="Group 434">
            <a:extLst>
              <a:ext uri="{FF2B5EF4-FFF2-40B4-BE49-F238E27FC236}">
                <a16:creationId xmlns:a16="http://schemas.microsoft.com/office/drawing/2014/main" id="{4DBD94E8-506F-483E-9C76-240F6D1056D6}"/>
              </a:ext>
            </a:extLst>
          </p:cNvPr>
          <p:cNvGrpSpPr/>
          <p:nvPr/>
        </p:nvGrpSpPr>
        <p:grpSpPr>
          <a:xfrm>
            <a:off x="1616776" y="1652098"/>
            <a:ext cx="312988" cy="502709"/>
            <a:chOff x="2868122" y="3915784"/>
            <a:chExt cx="532010" cy="952945"/>
          </a:xfrm>
        </p:grpSpPr>
        <p:sp>
          <p:nvSpPr>
            <p:cNvPr id="436" name="Rectangle: Rounded Corners 435">
              <a:extLst>
                <a:ext uri="{FF2B5EF4-FFF2-40B4-BE49-F238E27FC236}">
                  <a16:creationId xmlns:a16="http://schemas.microsoft.com/office/drawing/2014/main" id="{C5BAEB96-8B46-471C-BFD7-579752ADDC3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7" name="Rectangle: Rounded Corners 436">
              <a:extLst>
                <a:ext uri="{FF2B5EF4-FFF2-40B4-BE49-F238E27FC236}">
                  <a16:creationId xmlns:a16="http://schemas.microsoft.com/office/drawing/2014/main" id="{F215A218-D32A-42AF-80D6-B9F7DCA8F8C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8" name="Rectangle: Rounded Corners 437">
              <a:extLst>
                <a:ext uri="{FF2B5EF4-FFF2-40B4-BE49-F238E27FC236}">
                  <a16:creationId xmlns:a16="http://schemas.microsoft.com/office/drawing/2014/main" id="{7FDB4EAB-7257-44C9-9804-ED1288EC004A}"/>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9" name="Rectangle 438">
              <a:extLst>
                <a:ext uri="{FF2B5EF4-FFF2-40B4-BE49-F238E27FC236}">
                  <a16:creationId xmlns:a16="http://schemas.microsoft.com/office/drawing/2014/main" id="{BC869967-9779-4974-B07F-B04BB38DC956}"/>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0" name="Group 439">
            <a:extLst>
              <a:ext uri="{FF2B5EF4-FFF2-40B4-BE49-F238E27FC236}">
                <a16:creationId xmlns:a16="http://schemas.microsoft.com/office/drawing/2014/main" id="{1F172E9F-D4BE-4580-950C-2503E0F10423}"/>
              </a:ext>
            </a:extLst>
          </p:cNvPr>
          <p:cNvGrpSpPr/>
          <p:nvPr/>
        </p:nvGrpSpPr>
        <p:grpSpPr>
          <a:xfrm>
            <a:off x="1933035" y="1652098"/>
            <a:ext cx="312988" cy="502709"/>
            <a:chOff x="2868122" y="3915784"/>
            <a:chExt cx="532010" cy="952945"/>
          </a:xfrm>
        </p:grpSpPr>
        <p:sp>
          <p:nvSpPr>
            <p:cNvPr id="441" name="Rectangle: Rounded Corners 440">
              <a:extLst>
                <a:ext uri="{FF2B5EF4-FFF2-40B4-BE49-F238E27FC236}">
                  <a16:creationId xmlns:a16="http://schemas.microsoft.com/office/drawing/2014/main" id="{D63691AC-51E7-4450-920B-09825EB540A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2" name="Rectangle: Rounded Corners 441">
              <a:extLst>
                <a:ext uri="{FF2B5EF4-FFF2-40B4-BE49-F238E27FC236}">
                  <a16:creationId xmlns:a16="http://schemas.microsoft.com/office/drawing/2014/main" id="{6540FDB6-8E96-40DD-9620-651CD9A4A8C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3" name="Rectangle: Rounded Corners 442">
              <a:extLst>
                <a:ext uri="{FF2B5EF4-FFF2-40B4-BE49-F238E27FC236}">
                  <a16:creationId xmlns:a16="http://schemas.microsoft.com/office/drawing/2014/main" id="{AEA0FBE6-CE32-4548-987D-2DF1723B4BEB}"/>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4" name="Rectangle 443">
              <a:extLst>
                <a:ext uri="{FF2B5EF4-FFF2-40B4-BE49-F238E27FC236}">
                  <a16:creationId xmlns:a16="http://schemas.microsoft.com/office/drawing/2014/main" id="{EB33E0DD-446D-47F9-AFCD-9B7758079C6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45" name="Group 444">
            <a:extLst>
              <a:ext uri="{FF2B5EF4-FFF2-40B4-BE49-F238E27FC236}">
                <a16:creationId xmlns:a16="http://schemas.microsoft.com/office/drawing/2014/main" id="{4CAAA9FC-05B1-42E4-87CD-34D3CD03924A}"/>
              </a:ext>
            </a:extLst>
          </p:cNvPr>
          <p:cNvGrpSpPr/>
          <p:nvPr/>
        </p:nvGrpSpPr>
        <p:grpSpPr>
          <a:xfrm>
            <a:off x="2244645" y="1652098"/>
            <a:ext cx="312988" cy="502709"/>
            <a:chOff x="2868122" y="3915784"/>
            <a:chExt cx="532010" cy="952945"/>
          </a:xfrm>
        </p:grpSpPr>
        <p:sp>
          <p:nvSpPr>
            <p:cNvPr id="446" name="Rectangle: Rounded Corners 445">
              <a:extLst>
                <a:ext uri="{FF2B5EF4-FFF2-40B4-BE49-F238E27FC236}">
                  <a16:creationId xmlns:a16="http://schemas.microsoft.com/office/drawing/2014/main" id="{569FC57F-1EF7-4F53-8FC8-E371050C8EA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7" name="Rectangle: Rounded Corners 446">
              <a:extLst>
                <a:ext uri="{FF2B5EF4-FFF2-40B4-BE49-F238E27FC236}">
                  <a16:creationId xmlns:a16="http://schemas.microsoft.com/office/drawing/2014/main" id="{7AC5C2BA-495C-4DDE-AAF1-8EE7CE0454F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8" name="Rectangle: Rounded Corners 447">
              <a:extLst>
                <a:ext uri="{FF2B5EF4-FFF2-40B4-BE49-F238E27FC236}">
                  <a16:creationId xmlns:a16="http://schemas.microsoft.com/office/drawing/2014/main" id="{552B21CE-0B38-416E-8F80-473B1C1954AF}"/>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9" name="Rectangle 448">
              <a:extLst>
                <a:ext uri="{FF2B5EF4-FFF2-40B4-BE49-F238E27FC236}">
                  <a16:creationId xmlns:a16="http://schemas.microsoft.com/office/drawing/2014/main" id="{D5EA8516-2C73-4607-B475-F775CE524A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0" name="Group 449">
            <a:extLst>
              <a:ext uri="{FF2B5EF4-FFF2-40B4-BE49-F238E27FC236}">
                <a16:creationId xmlns:a16="http://schemas.microsoft.com/office/drawing/2014/main" id="{791E53AE-CE80-4DD8-80C8-59577386C35E}"/>
              </a:ext>
            </a:extLst>
          </p:cNvPr>
          <p:cNvGrpSpPr/>
          <p:nvPr/>
        </p:nvGrpSpPr>
        <p:grpSpPr>
          <a:xfrm>
            <a:off x="2560998" y="1652098"/>
            <a:ext cx="312988" cy="502709"/>
            <a:chOff x="2868122" y="3915784"/>
            <a:chExt cx="532010" cy="952945"/>
          </a:xfrm>
        </p:grpSpPr>
        <p:sp>
          <p:nvSpPr>
            <p:cNvPr id="451" name="Rectangle: Rounded Corners 450">
              <a:extLst>
                <a:ext uri="{FF2B5EF4-FFF2-40B4-BE49-F238E27FC236}">
                  <a16:creationId xmlns:a16="http://schemas.microsoft.com/office/drawing/2014/main" id="{BDCE3A4A-1C19-42E4-B755-F86755A38A3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2" name="Rectangle: Rounded Corners 451">
              <a:extLst>
                <a:ext uri="{FF2B5EF4-FFF2-40B4-BE49-F238E27FC236}">
                  <a16:creationId xmlns:a16="http://schemas.microsoft.com/office/drawing/2014/main" id="{356983F4-15BF-448B-A773-E90F9D2D54A9}"/>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3" name="Rectangle: Rounded Corners 452">
              <a:extLst>
                <a:ext uri="{FF2B5EF4-FFF2-40B4-BE49-F238E27FC236}">
                  <a16:creationId xmlns:a16="http://schemas.microsoft.com/office/drawing/2014/main" id="{FDCEC20D-9C1A-429B-A851-D4E0CFD122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4" name="Rectangle 453">
              <a:extLst>
                <a:ext uri="{FF2B5EF4-FFF2-40B4-BE49-F238E27FC236}">
                  <a16:creationId xmlns:a16="http://schemas.microsoft.com/office/drawing/2014/main" id="{4DF25E6D-C4F5-4CE6-992C-B81D2B0B1E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55" name="Group 454">
            <a:extLst>
              <a:ext uri="{FF2B5EF4-FFF2-40B4-BE49-F238E27FC236}">
                <a16:creationId xmlns:a16="http://schemas.microsoft.com/office/drawing/2014/main" id="{B4D69A9B-E2AA-472E-8985-0E123430EE02}"/>
              </a:ext>
            </a:extLst>
          </p:cNvPr>
          <p:cNvGrpSpPr/>
          <p:nvPr/>
        </p:nvGrpSpPr>
        <p:grpSpPr>
          <a:xfrm>
            <a:off x="2873986" y="1652098"/>
            <a:ext cx="312988" cy="502709"/>
            <a:chOff x="2868122" y="3915784"/>
            <a:chExt cx="532010" cy="952945"/>
          </a:xfrm>
        </p:grpSpPr>
        <p:sp>
          <p:nvSpPr>
            <p:cNvPr id="456" name="Rectangle: Rounded Corners 455">
              <a:extLst>
                <a:ext uri="{FF2B5EF4-FFF2-40B4-BE49-F238E27FC236}">
                  <a16:creationId xmlns:a16="http://schemas.microsoft.com/office/drawing/2014/main" id="{E46AE0BF-6D57-47A5-ACCD-B2096C20729B}"/>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7" name="Rectangle: Rounded Corners 456">
              <a:extLst>
                <a:ext uri="{FF2B5EF4-FFF2-40B4-BE49-F238E27FC236}">
                  <a16:creationId xmlns:a16="http://schemas.microsoft.com/office/drawing/2014/main" id="{A9C17678-91B0-42D6-8E40-F006B8306316}"/>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8" name="Rectangle: Rounded Corners 457">
              <a:extLst>
                <a:ext uri="{FF2B5EF4-FFF2-40B4-BE49-F238E27FC236}">
                  <a16:creationId xmlns:a16="http://schemas.microsoft.com/office/drawing/2014/main" id="{24A8B57A-2D09-49C2-97CB-79C11370AA29}"/>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9" name="Rectangle 458">
              <a:extLst>
                <a:ext uri="{FF2B5EF4-FFF2-40B4-BE49-F238E27FC236}">
                  <a16:creationId xmlns:a16="http://schemas.microsoft.com/office/drawing/2014/main" id="{EB38CEDB-6494-4C3E-95AC-561B147C5997}"/>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0" name="Group 459">
            <a:extLst>
              <a:ext uri="{FF2B5EF4-FFF2-40B4-BE49-F238E27FC236}">
                <a16:creationId xmlns:a16="http://schemas.microsoft.com/office/drawing/2014/main" id="{47B5050D-F061-4524-9483-666E000ED2EB}"/>
              </a:ext>
            </a:extLst>
          </p:cNvPr>
          <p:cNvGrpSpPr/>
          <p:nvPr/>
        </p:nvGrpSpPr>
        <p:grpSpPr>
          <a:xfrm>
            <a:off x="3187670" y="1652098"/>
            <a:ext cx="312988" cy="502709"/>
            <a:chOff x="2868122" y="3915784"/>
            <a:chExt cx="532010" cy="952945"/>
          </a:xfrm>
        </p:grpSpPr>
        <p:sp>
          <p:nvSpPr>
            <p:cNvPr id="461" name="Rectangle: Rounded Corners 460">
              <a:extLst>
                <a:ext uri="{FF2B5EF4-FFF2-40B4-BE49-F238E27FC236}">
                  <a16:creationId xmlns:a16="http://schemas.microsoft.com/office/drawing/2014/main" id="{3496A5A2-B752-46A9-8BB3-024D881FB1D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2" name="Rectangle: Rounded Corners 461">
              <a:extLst>
                <a:ext uri="{FF2B5EF4-FFF2-40B4-BE49-F238E27FC236}">
                  <a16:creationId xmlns:a16="http://schemas.microsoft.com/office/drawing/2014/main" id="{AFF92861-B12C-42B1-A108-CB184974BCC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3" name="Rectangle: Rounded Corners 462">
              <a:extLst>
                <a:ext uri="{FF2B5EF4-FFF2-40B4-BE49-F238E27FC236}">
                  <a16:creationId xmlns:a16="http://schemas.microsoft.com/office/drawing/2014/main" id="{2A7DA97D-F1D5-452A-9D28-03EAFF8EECD7}"/>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4" name="Rectangle 463">
              <a:extLst>
                <a:ext uri="{FF2B5EF4-FFF2-40B4-BE49-F238E27FC236}">
                  <a16:creationId xmlns:a16="http://schemas.microsoft.com/office/drawing/2014/main" id="{3B33DC5A-6ACB-4F1C-BFE5-275A72AC44B3}"/>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65" name="Group 464">
            <a:extLst>
              <a:ext uri="{FF2B5EF4-FFF2-40B4-BE49-F238E27FC236}">
                <a16:creationId xmlns:a16="http://schemas.microsoft.com/office/drawing/2014/main" id="{F1992C69-101B-4A51-AF89-C6AB617B3A0C}"/>
              </a:ext>
            </a:extLst>
          </p:cNvPr>
          <p:cNvGrpSpPr/>
          <p:nvPr/>
        </p:nvGrpSpPr>
        <p:grpSpPr>
          <a:xfrm>
            <a:off x="3499280" y="1652098"/>
            <a:ext cx="312988" cy="502709"/>
            <a:chOff x="2868122" y="3915784"/>
            <a:chExt cx="532010" cy="952945"/>
          </a:xfrm>
        </p:grpSpPr>
        <p:sp>
          <p:nvSpPr>
            <p:cNvPr id="466" name="Rectangle: Rounded Corners 465">
              <a:extLst>
                <a:ext uri="{FF2B5EF4-FFF2-40B4-BE49-F238E27FC236}">
                  <a16:creationId xmlns:a16="http://schemas.microsoft.com/office/drawing/2014/main" id="{9A79B665-FE50-4670-9CFD-4AE27617FF9F}"/>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7" name="Rectangle: Rounded Corners 466">
              <a:extLst>
                <a:ext uri="{FF2B5EF4-FFF2-40B4-BE49-F238E27FC236}">
                  <a16:creationId xmlns:a16="http://schemas.microsoft.com/office/drawing/2014/main" id="{21D08E76-06F7-449D-8D36-459A5C7DE2A8}"/>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8" name="Rectangle: Rounded Corners 467">
              <a:extLst>
                <a:ext uri="{FF2B5EF4-FFF2-40B4-BE49-F238E27FC236}">
                  <a16:creationId xmlns:a16="http://schemas.microsoft.com/office/drawing/2014/main" id="{40218550-5D7B-4104-BBEA-F2D7E2F900A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9" name="Rectangle 468">
              <a:extLst>
                <a:ext uri="{FF2B5EF4-FFF2-40B4-BE49-F238E27FC236}">
                  <a16:creationId xmlns:a16="http://schemas.microsoft.com/office/drawing/2014/main" id="{932CF150-CD6E-4AD5-B988-19C495E220FD}"/>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0" name="Group 469">
            <a:extLst>
              <a:ext uri="{FF2B5EF4-FFF2-40B4-BE49-F238E27FC236}">
                <a16:creationId xmlns:a16="http://schemas.microsoft.com/office/drawing/2014/main" id="{6D86FEC5-1BA5-4904-8D65-C76028EB25CB}"/>
              </a:ext>
            </a:extLst>
          </p:cNvPr>
          <p:cNvGrpSpPr/>
          <p:nvPr/>
        </p:nvGrpSpPr>
        <p:grpSpPr>
          <a:xfrm>
            <a:off x="3815633" y="1652098"/>
            <a:ext cx="312988" cy="502709"/>
            <a:chOff x="2868122" y="3915784"/>
            <a:chExt cx="532010" cy="952945"/>
          </a:xfrm>
        </p:grpSpPr>
        <p:sp>
          <p:nvSpPr>
            <p:cNvPr id="471" name="Rectangle: Rounded Corners 470">
              <a:extLst>
                <a:ext uri="{FF2B5EF4-FFF2-40B4-BE49-F238E27FC236}">
                  <a16:creationId xmlns:a16="http://schemas.microsoft.com/office/drawing/2014/main" id="{9F6612A7-DFA9-4676-A079-6581BEC7A274}"/>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2" name="Rectangle: Rounded Corners 471">
              <a:extLst>
                <a:ext uri="{FF2B5EF4-FFF2-40B4-BE49-F238E27FC236}">
                  <a16:creationId xmlns:a16="http://schemas.microsoft.com/office/drawing/2014/main" id="{DDE13F7F-19E4-4A6E-8660-BCB7EE7D15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3" name="Rectangle: Rounded Corners 472">
              <a:extLst>
                <a:ext uri="{FF2B5EF4-FFF2-40B4-BE49-F238E27FC236}">
                  <a16:creationId xmlns:a16="http://schemas.microsoft.com/office/drawing/2014/main" id="{4819D336-AA36-472A-8684-C1D7641C211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4" name="Rectangle 473">
              <a:extLst>
                <a:ext uri="{FF2B5EF4-FFF2-40B4-BE49-F238E27FC236}">
                  <a16:creationId xmlns:a16="http://schemas.microsoft.com/office/drawing/2014/main" id="{50E10E68-8BF3-4A37-B6D2-48F8B3BA7109}"/>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75" name="Group 474">
            <a:extLst>
              <a:ext uri="{FF2B5EF4-FFF2-40B4-BE49-F238E27FC236}">
                <a16:creationId xmlns:a16="http://schemas.microsoft.com/office/drawing/2014/main" id="{164E3A50-19A5-483C-B19D-94BAC357D18A}"/>
              </a:ext>
            </a:extLst>
          </p:cNvPr>
          <p:cNvGrpSpPr/>
          <p:nvPr/>
        </p:nvGrpSpPr>
        <p:grpSpPr>
          <a:xfrm>
            <a:off x="4131459" y="1652098"/>
            <a:ext cx="312988" cy="502709"/>
            <a:chOff x="2868122" y="3915784"/>
            <a:chExt cx="532010" cy="952945"/>
          </a:xfrm>
        </p:grpSpPr>
        <p:sp>
          <p:nvSpPr>
            <p:cNvPr id="476" name="Rectangle: Rounded Corners 475">
              <a:extLst>
                <a:ext uri="{FF2B5EF4-FFF2-40B4-BE49-F238E27FC236}">
                  <a16:creationId xmlns:a16="http://schemas.microsoft.com/office/drawing/2014/main" id="{160BEB80-1EA3-4A43-9EEE-9EF0FE9556A5}"/>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7" name="Rectangle: Rounded Corners 476">
              <a:extLst>
                <a:ext uri="{FF2B5EF4-FFF2-40B4-BE49-F238E27FC236}">
                  <a16:creationId xmlns:a16="http://schemas.microsoft.com/office/drawing/2014/main" id="{2B442E60-C430-47BD-B933-99AD6E07C6AC}"/>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8" name="Rectangle: Rounded Corners 477">
              <a:extLst>
                <a:ext uri="{FF2B5EF4-FFF2-40B4-BE49-F238E27FC236}">
                  <a16:creationId xmlns:a16="http://schemas.microsoft.com/office/drawing/2014/main" id="{9CC73527-5783-4B4B-83BF-6242E7F8C6DD}"/>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9" name="Rectangle 478">
              <a:extLst>
                <a:ext uri="{FF2B5EF4-FFF2-40B4-BE49-F238E27FC236}">
                  <a16:creationId xmlns:a16="http://schemas.microsoft.com/office/drawing/2014/main" id="{90C1200D-F6DF-408A-A9CC-783FA415CEC5}"/>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0" name="Group 479">
            <a:extLst>
              <a:ext uri="{FF2B5EF4-FFF2-40B4-BE49-F238E27FC236}">
                <a16:creationId xmlns:a16="http://schemas.microsoft.com/office/drawing/2014/main" id="{290A1B94-CDF8-45CB-9D33-676666F95BC7}"/>
              </a:ext>
            </a:extLst>
          </p:cNvPr>
          <p:cNvGrpSpPr/>
          <p:nvPr/>
        </p:nvGrpSpPr>
        <p:grpSpPr>
          <a:xfrm>
            <a:off x="4441609" y="1652098"/>
            <a:ext cx="312988" cy="502709"/>
            <a:chOff x="2868122" y="3915784"/>
            <a:chExt cx="532010" cy="952945"/>
          </a:xfrm>
        </p:grpSpPr>
        <p:sp>
          <p:nvSpPr>
            <p:cNvPr id="481" name="Rectangle: Rounded Corners 480">
              <a:extLst>
                <a:ext uri="{FF2B5EF4-FFF2-40B4-BE49-F238E27FC236}">
                  <a16:creationId xmlns:a16="http://schemas.microsoft.com/office/drawing/2014/main" id="{7EC4A2B1-25C4-4BE2-BE6C-677678AEAAD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2" name="Rectangle: Rounded Corners 481">
              <a:extLst>
                <a:ext uri="{FF2B5EF4-FFF2-40B4-BE49-F238E27FC236}">
                  <a16:creationId xmlns:a16="http://schemas.microsoft.com/office/drawing/2014/main" id="{45FBD4E6-87BC-454C-B420-DCB551C409DF}"/>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3" name="Rectangle: Rounded Corners 482">
              <a:extLst>
                <a:ext uri="{FF2B5EF4-FFF2-40B4-BE49-F238E27FC236}">
                  <a16:creationId xmlns:a16="http://schemas.microsoft.com/office/drawing/2014/main" id="{8E1F2879-4351-4BED-B268-0ED3A526AE45}"/>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4" name="Rectangle 483">
              <a:extLst>
                <a:ext uri="{FF2B5EF4-FFF2-40B4-BE49-F238E27FC236}">
                  <a16:creationId xmlns:a16="http://schemas.microsoft.com/office/drawing/2014/main" id="{D74D25C2-E345-4C89-85F2-F17C5106F70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85" name="Group 484">
            <a:extLst>
              <a:ext uri="{FF2B5EF4-FFF2-40B4-BE49-F238E27FC236}">
                <a16:creationId xmlns:a16="http://schemas.microsoft.com/office/drawing/2014/main" id="{09FE44DE-CE51-4F6E-8BAF-1A453D35AB3B}"/>
              </a:ext>
            </a:extLst>
          </p:cNvPr>
          <p:cNvGrpSpPr/>
          <p:nvPr/>
        </p:nvGrpSpPr>
        <p:grpSpPr>
          <a:xfrm>
            <a:off x="4756057" y="1652098"/>
            <a:ext cx="312988" cy="502709"/>
            <a:chOff x="2868122" y="3915784"/>
            <a:chExt cx="532010" cy="952945"/>
          </a:xfrm>
        </p:grpSpPr>
        <p:sp>
          <p:nvSpPr>
            <p:cNvPr id="486" name="Rectangle: Rounded Corners 485">
              <a:extLst>
                <a:ext uri="{FF2B5EF4-FFF2-40B4-BE49-F238E27FC236}">
                  <a16:creationId xmlns:a16="http://schemas.microsoft.com/office/drawing/2014/main" id="{4D2567E4-BD60-4C10-8F91-051DE31C4086}"/>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7" name="Rectangle: Rounded Corners 486">
              <a:extLst>
                <a:ext uri="{FF2B5EF4-FFF2-40B4-BE49-F238E27FC236}">
                  <a16:creationId xmlns:a16="http://schemas.microsoft.com/office/drawing/2014/main" id="{4F3659F8-2CF1-4D4E-A26F-CBEACCF778C1}"/>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8" name="Rectangle: Rounded Corners 487">
              <a:extLst>
                <a:ext uri="{FF2B5EF4-FFF2-40B4-BE49-F238E27FC236}">
                  <a16:creationId xmlns:a16="http://schemas.microsoft.com/office/drawing/2014/main" id="{4C07C845-58CC-425A-BEE7-09054CD0968E}"/>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9" name="Rectangle 488">
              <a:extLst>
                <a:ext uri="{FF2B5EF4-FFF2-40B4-BE49-F238E27FC236}">
                  <a16:creationId xmlns:a16="http://schemas.microsoft.com/office/drawing/2014/main" id="{7B8FE38F-1C93-4D5D-A0B9-F755E3882B22}"/>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0" name="Group 489">
            <a:extLst>
              <a:ext uri="{FF2B5EF4-FFF2-40B4-BE49-F238E27FC236}">
                <a16:creationId xmlns:a16="http://schemas.microsoft.com/office/drawing/2014/main" id="{B925B3E3-C647-4D59-A104-8F49094A4329}"/>
              </a:ext>
            </a:extLst>
          </p:cNvPr>
          <p:cNvGrpSpPr/>
          <p:nvPr/>
        </p:nvGrpSpPr>
        <p:grpSpPr>
          <a:xfrm>
            <a:off x="5060047" y="1652098"/>
            <a:ext cx="312988" cy="502709"/>
            <a:chOff x="2868122" y="3915784"/>
            <a:chExt cx="532010" cy="952945"/>
          </a:xfrm>
        </p:grpSpPr>
        <p:sp>
          <p:nvSpPr>
            <p:cNvPr id="491" name="Rectangle: Rounded Corners 490">
              <a:extLst>
                <a:ext uri="{FF2B5EF4-FFF2-40B4-BE49-F238E27FC236}">
                  <a16:creationId xmlns:a16="http://schemas.microsoft.com/office/drawing/2014/main" id="{E87BC959-B965-4DFD-9B8E-CF1AD7F5FF4C}"/>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2" name="Rectangle: Rounded Corners 491">
              <a:extLst>
                <a:ext uri="{FF2B5EF4-FFF2-40B4-BE49-F238E27FC236}">
                  <a16:creationId xmlns:a16="http://schemas.microsoft.com/office/drawing/2014/main" id="{A0D49680-53F7-46CC-A409-917AD1E260DE}"/>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3" name="Rectangle: Rounded Corners 492">
              <a:extLst>
                <a:ext uri="{FF2B5EF4-FFF2-40B4-BE49-F238E27FC236}">
                  <a16:creationId xmlns:a16="http://schemas.microsoft.com/office/drawing/2014/main" id="{63A89F28-D6BC-481B-845C-8E6AAFF0B278}"/>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4" name="Rectangle 493">
              <a:extLst>
                <a:ext uri="{FF2B5EF4-FFF2-40B4-BE49-F238E27FC236}">
                  <a16:creationId xmlns:a16="http://schemas.microsoft.com/office/drawing/2014/main" id="{91F8F76A-21E2-4C48-8192-44F5A57D919A}"/>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495" name="Group 494">
            <a:extLst>
              <a:ext uri="{FF2B5EF4-FFF2-40B4-BE49-F238E27FC236}">
                <a16:creationId xmlns:a16="http://schemas.microsoft.com/office/drawing/2014/main" id="{821B52ED-EC12-4BB1-BC43-AB072FFB8D7F}"/>
              </a:ext>
            </a:extLst>
          </p:cNvPr>
          <p:cNvGrpSpPr/>
          <p:nvPr/>
        </p:nvGrpSpPr>
        <p:grpSpPr>
          <a:xfrm>
            <a:off x="5375873" y="1652098"/>
            <a:ext cx="312988" cy="502709"/>
            <a:chOff x="2868122" y="3915784"/>
            <a:chExt cx="532010" cy="952945"/>
          </a:xfrm>
        </p:grpSpPr>
        <p:sp>
          <p:nvSpPr>
            <p:cNvPr id="496" name="Rectangle: Rounded Corners 495">
              <a:extLst>
                <a:ext uri="{FF2B5EF4-FFF2-40B4-BE49-F238E27FC236}">
                  <a16:creationId xmlns:a16="http://schemas.microsoft.com/office/drawing/2014/main" id="{5F9EDD6D-7316-495F-AA0E-E9020AC20B11}"/>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7" name="Rectangle: Rounded Corners 496">
              <a:extLst>
                <a:ext uri="{FF2B5EF4-FFF2-40B4-BE49-F238E27FC236}">
                  <a16:creationId xmlns:a16="http://schemas.microsoft.com/office/drawing/2014/main" id="{FC01A9D6-5F86-498E-AC71-2552153C2303}"/>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8" name="Rectangle: Rounded Corners 497">
              <a:extLst>
                <a:ext uri="{FF2B5EF4-FFF2-40B4-BE49-F238E27FC236}">
                  <a16:creationId xmlns:a16="http://schemas.microsoft.com/office/drawing/2014/main" id="{97C593F1-A496-4D4E-BB54-66A6FDFBEE62}"/>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9" name="Rectangle 498">
              <a:extLst>
                <a:ext uri="{FF2B5EF4-FFF2-40B4-BE49-F238E27FC236}">
                  <a16:creationId xmlns:a16="http://schemas.microsoft.com/office/drawing/2014/main" id="{B3D9814D-7DD8-40D2-BA19-465482AA60E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grpSp>
        <p:nvGrpSpPr>
          <p:cNvPr id="500" name="Group 499">
            <a:extLst>
              <a:ext uri="{FF2B5EF4-FFF2-40B4-BE49-F238E27FC236}">
                <a16:creationId xmlns:a16="http://schemas.microsoft.com/office/drawing/2014/main" id="{DE293383-3C2B-4CFD-BB0F-3FCED9F448CA}"/>
              </a:ext>
            </a:extLst>
          </p:cNvPr>
          <p:cNvGrpSpPr/>
          <p:nvPr/>
        </p:nvGrpSpPr>
        <p:grpSpPr>
          <a:xfrm>
            <a:off x="5679863" y="1652098"/>
            <a:ext cx="312988" cy="502709"/>
            <a:chOff x="2868122" y="3915784"/>
            <a:chExt cx="532010" cy="952945"/>
          </a:xfrm>
        </p:grpSpPr>
        <p:sp>
          <p:nvSpPr>
            <p:cNvPr id="501" name="Rectangle: Rounded Corners 500">
              <a:extLst>
                <a:ext uri="{FF2B5EF4-FFF2-40B4-BE49-F238E27FC236}">
                  <a16:creationId xmlns:a16="http://schemas.microsoft.com/office/drawing/2014/main" id="{403369FA-DB92-4698-872F-4B79F32B0299}"/>
                </a:ext>
              </a:extLst>
            </p:cNvPr>
            <p:cNvSpPr/>
            <p:nvPr/>
          </p:nvSpPr>
          <p:spPr>
            <a:xfrm>
              <a:off x="2868123" y="3915784"/>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2" name="Rectangle: Rounded Corners 501">
              <a:extLst>
                <a:ext uri="{FF2B5EF4-FFF2-40B4-BE49-F238E27FC236}">
                  <a16:creationId xmlns:a16="http://schemas.microsoft.com/office/drawing/2014/main" id="{EF24F1B3-5BB1-4ACF-881B-CB7EAA36C975}"/>
                </a:ext>
              </a:extLst>
            </p:cNvPr>
            <p:cNvSpPr/>
            <p:nvPr/>
          </p:nvSpPr>
          <p:spPr>
            <a:xfrm>
              <a:off x="2868123" y="4229548"/>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3" name="Rectangle: Rounded Corners 502">
              <a:extLst>
                <a:ext uri="{FF2B5EF4-FFF2-40B4-BE49-F238E27FC236}">
                  <a16:creationId xmlns:a16="http://schemas.microsoft.com/office/drawing/2014/main" id="{D44B42AF-948C-4073-8811-597A9AE8FD00}"/>
                </a:ext>
              </a:extLst>
            </p:cNvPr>
            <p:cNvSpPr/>
            <p:nvPr/>
          </p:nvSpPr>
          <p:spPr>
            <a:xfrm>
              <a:off x="2868122" y="4543312"/>
              <a:ext cx="514637" cy="27969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504" name="Rectangle 503">
              <a:extLst>
                <a:ext uri="{FF2B5EF4-FFF2-40B4-BE49-F238E27FC236}">
                  <a16:creationId xmlns:a16="http://schemas.microsoft.com/office/drawing/2014/main" id="{F8F1B1D0-196B-441D-B1C3-8437F3951E8E}"/>
                </a:ext>
              </a:extLst>
            </p:cNvPr>
            <p:cNvSpPr/>
            <p:nvPr/>
          </p:nvSpPr>
          <p:spPr>
            <a:xfrm>
              <a:off x="2868122" y="4823010"/>
              <a:ext cx="53201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pic>
        <p:nvPicPr>
          <p:cNvPr id="2" name="Picture 1">
            <a:extLst>
              <a:ext uri="{FF2B5EF4-FFF2-40B4-BE49-F238E27FC236}">
                <a16:creationId xmlns:a16="http://schemas.microsoft.com/office/drawing/2014/main" id="{6E4F6DF1-FB2A-471B-8666-16271D379A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6486" y="124059"/>
            <a:ext cx="1618993" cy="1111755"/>
          </a:xfrm>
          <a:prstGeom prst="rect">
            <a:avLst/>
          </a:prstGeom>
        </p:spPr>
      </p:pic>
      <p:pic>
        <p:nvPicPr>
          <p:cNvPr id="4" name="Picture 3">
            <a:extLst>
              <a:ext uri="{FF2B5EF4-FFF2-40B4-BE49-F238E27FC236}">
                <a16:creationId xmlns:a16="http://schemas.microsoft.com/office/drawing/2014/main" id="{53B71B3F-F746-4950-B6AE-98D8F5CF639E}"/>
              </a:ext>
            </a:extLst>
          </p:cNvPr>
          <p:cNvPicPr>
            <a:picLocks noChangeAspect="1"/>
          </p:cNvPicPr>
          <p:nvPr/>
        </p:nvPicPr>
        <p:blipFill rotWithShape="1">
          <a:blip r:embed="rId4"/>
          <a:srcRect l="52018" t="20795" r="8917" b="32781"/>
          <a:stretch/>
        </p:blipFill>
        <p:spPr>
          <a:xfrm>
            <a:off x="5864726" y="108046"/>
            <a:ext cx="816870" cy="1191539"/>
          </a:xfrm>
          <a:prstGeom prst="rect">
            <a:avLst/>
          </a:prstGeom>
        </p:spPr>
      </p:pic>
    </p:spTree>
    <p:extLst>
      <p:ext uri="{BB962C8B-B14F-4D97-AF65-F5344CB8AC3E}">
        <p14:creationId xmlns:p14="http://schemas.microsoft.com/office/powerpoint/2010/main" val="367049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448C249-E3CD-43A2-A7B0-0AAF01F92EE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497013"/>
            <a:ext cx="2092872" cy="2571750"/>
          </a:xfrm>
          <a:prstGeom prst="rect">
            <a:avLst/>
          </a:prstGeom>
        </p:spPr>
      </p:pic>
      <p:sp>
        <p:nvSpPr>
          <p:cNvPr id="3" name="Content Placeholder 2">
            <a:extLst>
              <a:ext uri="{FF2B5EF4-FFF2-40B4-BE49-F238E27FC236}">
                <a16:creationId xmlns:a16="http://schemas.microsoft.com/office/drawing/2014/main" id="{FDB780F6-5FBD-488D-914C-5DBDD656F51D}"/>
              </a:ext>
            </a:extLst>
          </p:cNvPr>
          <p:cNvSpPr>
            <a:spLocks noGrp="1"/>
          </p:cNvSpPr>
          <p:nvPr>
            <p:ph sz="half" idx="2"/>
          </p:nvPr>
        </p:nvSpPr>
        <p:spPr>
          <a:xfrm>
            <a:off x="2747939" y="4122716"/>
            <a:ext cx="4438923" cy="738605"/>
          </a:xfrm>
        </p:spPr>
        <p:txBody>
          <a:bodyPr>
            <a:normAutofit fontScale="85000" lnSpcReduction="20000"/>
          </a:bodyPr>
          <a:lstStyle/>
          <a:p>
            <a:r>
              <a:rPr lang="en-GB" dirty="0"/>
              <a:t>Visual check that bolts are present</a:t>
            </a:r>
          </a:p>
          <a:p>
            <a:r>
              <a:rPr lang="en-GB" dirty="0"/>
              <a:t>Check mechanism in the side post is ok</a:t>
            </a:r>
          </a:p>
          <a:p>
            <a:r>
              <a:rPr lang="en-GB" dirty="0"/>
              <a:t>Defect trailer and report defects</a:t>
            </a:r>
          </a:p>
          <a:p>
            <a:endParaRPr lang="en-GB" dirty="0"/>
          </a:p>
        </p:txBody>
      </p:sp>
      <p:sp>
        <p:nvSpPr>
          <p:cNvPr id="4" name="Title 3">
            <a:extLst>
              <a:ext uri="{FF2B5EF4-FFF2-40B4-BE49-F238E27FC236}">
                <a16:creationId xmlns:a16="http://schemas.microsoft.com/office/drawing/2014/main" id="{A7924C4A-E2C0-4487-840A-4192A6265A93}"/>
              </a:ext>
            </a:extLst>
          </p:cNvPr>
          <p:cNvSpPr>
            <a:spLocks noGrp="1"/>
          </p:cNvSpPr>
          <p:nvPr>
            <p:ph type="title"/>
          </p:nvPr>
        </p:nvSpPr>
        <p:spPr/>
        <p:txBody>
          <a:bodyPr/>
          <a:lstStyle/>
          <a:p>
            <a:r>
              <a:rPr lang="en-GB" dirty="0"/>
              <a:t>Equipment Failure</a:t>
            </a:r>
          </a:p>
        </p:txBody>
      </p:sp>
      <p:sp>
        <p:nvSpPr>
          <p:cNvPr id="5" name="Text Placeholder 4">
            <a:extLst>
              <a:ext uri="{FF2B5EF4-FFF2-40B4-BE49-F238E27FC236}">
                <a16:creationId xmlns:a16="http://schemas.microsoft.com/office/drawing/2014/main" id="{F11608E8-0DD0-434C-AE72-6CDAE902DF7E}"/>
              </a:ext>
            </a:extLst>
          </p:cNvPr>
          <p:cNvSpPr>
            <a:spLocks noGrp="1"/>
          </p:cNvSpPr>
          <p:nvPr>
            <p:ph type="body" idx="10"/>
          </p:nvPr>
        </p:nvSpPr>
        <p:spPr/>
        <p:txBody>
          <a:bodyPr/>
          <a:lstStyle/>
          <a:p>
            <a:r>
              <a:rPr lang="en-GB" dirty="0"/>
              <a:t>Side posts / Roof Supports</a:t>
            </a:r>
          </a:p>
        </p:txBody>
      </p:sp>
      <p:pic>
        <p:nvPicPr>
          <p:cNvPr id="7" name="Picture 6">
            <a:extLst>
              <a:ext uri="{FF2B5EF4-FFF2-40B4-BE49-F238E27FC236}">
                <a16:creationId xmlns:a16="http://schemas.microsoft.com/office/drawing/2014/main" id="{536BA8DA-0DEF-4DA3-8D17-C816F8B432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7940" y="1497014"/>
            <a:ext cx="4438923" cy="2467800"/>
          </a:xfrm>
          <a:prstGeom prst="rect">
            <a:avLst/>
          </a:prstGeom>
        </p:spPr>
      </p:pic>
      <p:pic>
        <p:nvPicPr>
          <p:cNvPr id="9" name="Graphic 8" descr="Eyes">
            <a:extLst>
              <a:ext uri="{FF2B5EF4-FFF2-40B4-BE49-F238E27FC236}">
                <a16:creationId xmlns:a16="http://schemas.microsoft.com/office/drawing/2014/main" id="{CFC6C110-BFDF-4A9F-949D-FD4057D8E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2400" y="1766301"/>
            <a:ext cx="914400" cy="914400"/>
          </a:xfrm>
          <a:prstGeom prst="rect">
            <a:avLst/>
          </a:prstGeom>
        </p:spPr>
      </p:pic>
      <p:cxnSp>
        <p:nvCxnSpPr>
          <p:cNvPr id="11" name="Straight Arrow Connector 10">
            <a:extLst>
              <a:ext uri="{FF2B5EF4-FFF2-40B4-BE49-F238E27FC236}">
                <a16:creationId xmlns:a16="http://schemas.microsoft.com/office/drawing/2014/main" id="{32EE9B9F-0B42-4BD7-AB2D-66A0C54A43F9}"/>
              </a:ext>
            </a:extLst>
          </p:cNvPr>
          <p:cNvCxnSpPr>
            <a:cxnSpLocks/>
          </p:cNvCxnSpPr>
          <p:nvPr/>
        </p:nvCxnSpPr>
        <p:spPr>
          <a:xfrm flipH="1">
            <a:off x="4700337" y="2168275"/>
            <a:ext cx="2919663" cy="110452"/>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F5A621C-85DA-4459-8C21-8849DE76ECC7}"/>
              </a:ext>
            </a:extLst>
          </p:cNvPr>
          <p:cNvCxnSpPr>
            <a:cxnSpLocks/>
          </p:cNvCxnSpPr>
          <p:nvPr/>
        </p:nvCxnSpPr>
        <p:spPr>
          <a:xfrm flipH="1">
            <a:off x="4700337" y="2436629"/>
            <a:ext cx="2919663" cy="640571"/>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08904"/>
      </p:ext>
    </p:extLst>
  </p:cSld>
  <p:clrMapOvr>
    <a:masterClrMapping/>
  </p:clrMapOvr>
</p:sld>
</file>

<file path=ppt/theme/theme1.xml><?xml version="1.0" encoding="utf-8"?>
<a:theme xmlns:a="http://schemas.openxmlformats.org/drawingml/2006/main" name="POFM Powerpoint 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F417BFA1-6246-E044-B146-FE9D3E763786}" vid="{7E78F0B3-5931-4849-82DC-6FF2064029B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POFM Powerpoint Pro</Template>
  <TotalTime>1162</TotalTime>
  <Words>1515</Words>
  <Application>Microsoft Office PowerPoint</Application>
  <PresentationFormat>On-screen Show (16:9)</PresentationFormat>
  <Paragraphs>256</Paragraphs>
  <Slides>44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Narrow</vt:lpstr>
      <vt:lpstr>Calibri</vt:lpstr>
      <vt:lpstr>Toyota Display</vt:lpstr>
      <vt:lpstr>Wingdings</vt:lpstr>
      <vt:lpstr>POFM Powerpoint Pro</vt:lpstr>
      <vt:lpstr>Toyota Training (EN)</vt:lpstr>
      <vt:lpstr>Objectives</vt:lpstr>
      <vt:lpstr>Introduction</vt:lpstr>
      <vt:lpstr>Introduction</vt:lpstr>
      <vt:lpstr>High Risk Areas</vt:lpstr>
      <vt:lpstr>Secure Loading</vt:lpstr>
      <vt:lpstr>Strapping – Pallets and Stillages</vt:lpstr>
      <vt:lpstr>Strapping – Kolox</vt:lpstr>
      <vt:lpstr>Equipment Failure</vt:lpstr>
      <vt:lpstr>Uncoupling / Unhooking</vt:lpstr>
      <vt:lpstr>Coupling / Hooking</vt:lpstr>
      <vt:lpstr>Report Safety Concerns, Near Misses and Accidents</vt:lpstr>
      <vt:lpstr>Stop, Call, Wait</vt:lpstr>
      <vt:lpstr>Site Rules</vt:lpstr>
      <vt:lpstr>COVID</vt:lpstr>
      <vt:lpstr>Site Rules – Walking and Walkways</vt:lpstr>
      <vt:lpstr>Toyota Burnaston, UK</vt:lpstr>
      <vt:lpstr>Toyota Sites – Burnaston, UK</vt:lpstr>
      <vt:lpstr>Toyota Sites – Burnaston, UK</vt:lpstr>
      <vt:lpstr>Emergency Numbers</vt:lpstr>
      <vt:lpstr>PowerPoint Presentation</vt:lpstr>
      <vt:lpstr>Unstrapping and Strapping at W Park – Quality Door</vt:lpstr>
      <vt:lpstr>Unstrapping</vt:lpstr>
      <vt:lpstr>Strapping</vt:lpstr>
      <vt:lpstr>Strapping – Pallets and Stillages</vt:lpstr>
      <vt:lpstr>Toyota Deeside, UK</vt:lpstr>
      <vt:lpstr>PowerPoint Presentation</vt:lpstr>
      <vt:lpstr>Emergency Numbers</vt:lpstr>
      <vt:lpstr>Strapping – Kolox</vt:lpstr>
      <vt:lpstr>Yusen Logistics (Czech) s.r.o.</vt:lpstr>
      <vt:lpstr>PowerPoint Presentation</vt:lpstr>
      <vt:lpstr>Site Rules</vt:lpstr>
      <vt:lpstr>Yusen, Krupka, CZ</vt:lpstr>
      <vt:lpstr>Strapping – Pallets and Stillages</vt:lpstr>
      <vt:lpstr>Aisin Manufacturing Europe</vt:lpstr>
      <vt:lpstr>PowerPoint Presentation</vt:lpstr>
      <vt:lpstr>PowerPoint Presentation</vt:lpstr>
      <vt:lpstr>Strapping – Kolox</vt:lpstr>
      <vt:lpstr>Toyota Motor Manufacturing Poland</vt:lpstr>
      <vt:lpstr>PowerPoint Presentation</vt:lpstr>
      <vt:lpstr>PowerPoint Presentation</vt:lpstr>
      <vt:lpstr>COVID</vt:lpstr>
      <vt:lpstr>Strapping – Pallets and Stillages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Klinkenberg, Mira</dc:creator>
  <cp:lastModifiedBy>Fitzpatrick, Paul</cp:lastModifiedBy>
  <cp:revision>118</cp:revision>
  <dcterms:created xsi:type="dcterms:W3CDTF">2017-01-06T08:26:31Z</dcterms:created>
  <dcterms:modified xsi:type="dcterms:W3CDTF">2020-09-24T08:27:49Z</dcterms:modified>
</cp:coreProperties>
</file>