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40" r:id="rId2"/>
    <p:sldId id="341" r:id="rId3"/>
    <p:sldId id="342" r:id="rId4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21" userDrawn="1">
          <p15:clr>
            <a:srgbClr val="A4A3A4"/>
          </p15:clr>
        </p15:guide>
        <p15:guide id="4" orient="horz" pos="1620" userDrawn="1">
          <p15:clr>
            <a:srgbClr val="A4A3A4"/>
          </p15:clr>
        </p15:guide>
        <p15:guide id="5" orient="horz" pos="6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C4111A"/>
    <a:srgbClr val="BC2B2D"/>
    <a:srgbClr val="BD262A"/>
    <a:srgbClr val="BD2126"/>
    <a:srgbClr val="C01421"/>
    <a:srgbClr val="C51321"/>
    <a:srgbClr val="CB1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7" autoAdjust="0"/>
    <p:restoredTop sz="93168" autoAdjust="0"/>
  </p:normalViewPr>
  <p:slideViewPr>
    <p:cSldViewPr snapToGrid="0" snapToObjects="1">
      <p:cViewPr varScale="1">
        <p:scale>
          <a:sx n="89" d="100"/>
          <a:sy n="89" d="100"/>
        </p:scale>
        <p:origin x="882" y="72"/>
      </p:cViewPr>
      <p:guideLst>
        <p:guide pos="521"/>
        <p:guide orient="horz" pos="1620"/>
        <p:guide orient="horz" pos="6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7" d="100"/>
          <a:sy n="137" d="100"/>
        </p:scale>
        <p:origin x="5488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BBA6A28-9CE6-FF45-AD5F-564CD4DFE0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1B1CC5F-587C-DC46-91C5-516F59069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18470-0B86-2845-8416-92B193D97CAC}" type="datetime1">
              <a:rPr lang="nl-NL" smtClean="0"/>
              <a:t>11-10-2022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4AFD7F7-B163-BF47-A802-BC4A11BBFC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7FF33EF-EACB-BD42-A660-928C821BF5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1F520-7512-E449-A606-050249DC39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168730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39A4-BF60-C24F-B9BB-2D7B3E19E0DC}" type="datetime1">
              <a:rPr lang="nl-NL" smtClean="0"/>
              <a:t>11-10-2022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54094-3E52-4C49-87C5-A008A8CB619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18171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44" y="-492944"/>
            <a:ext cx="6580687" cy="658068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0818CB87-39DA-3843-B24A-554AD0BF81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404" y="2288909"/>
            <a:ext cx="6400800" cy="497682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C4111A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11" name="Subtitel 2">
            <a:extLst>
              <a:ext uri="{FF2B5EF4-FFF2-40B4-BE49-F238E27FC236}">
                <a16:creationId xmlns:a16="http://schemas.microsoft.com/office/drawing/2014/main" id="{96AE097F-062A-644D-9E16-A471C6E385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404" y="2786592"/>
            <a:ext cx="6400800" cy="793750"/>
          </a:xfrm>
        </p:spPr>
        <p:txBody>
          <a:bodyPr>
            <a:norm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subtitle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256535F9-6824-8C48-B747-0D1C294D6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07970" y="4513635"/>
            <a:ext cx="1204361" cy="273844"/>
          </a:xfrm>
          <a:prstGeom prst="rect">
            <a:avLst/>
          </a:prstGeom>
        </p:spPr>
        <p:txBody>
          <a:bodyPr/>
          <a:lstStyle>
            <a:lvl1pPr algn="r">
              <a:defRPr b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A29D1B-9B81-174E-A2E3-88A2C86E70BC}" type="datetime1">
              <a:rPr lang="nl-NL" smtClean="0"/>
              <a:t>11-10-2022</a:t>
            </a:fld>
            <a:endParaRPr lang="nl-NL" dirty="0"/>
          </a:p>
        </p:txBody>
      </p:sp>
      <p:pic>
        <p:nvPicPr>
          <p:cNvPr id="13" name="Afbeelding 12" descr="P&amp;o logo.png">
            <a:extLst>
              <a:ext uri="{FF2B5EF4-FFF2-40B4-BE49-F238E27FC236}">
                <a16:creationId xmlns:a16="http://schemas.microsoft.com/office/drawing/2014/main" id="{A6DF0E12-6AC0-BC4F-B117-9D7E0E8B6E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5" y="378968"/>
            <a:ext cx="1699533" cy="618706"/>
          </a:xfrm>
          <a:prstGeom prst="rect">
            <a:avLst/>
          </a:prstGeom>
        </p:spPr>
      </p:pic>
      <p:pic>
        <p:nvPicPr>
          <p:cNvPr id="14" name="Afbeelding 13" descr="The_Sense_png.png">
            <a:extLst>
              <a:ext uri="{FF2B5EF4-FFF2-40B4-BE49-F238E27FC236}">
                <a16:creationId xmlns:a16="http://schemas.microsoft.com/office/drawing/2014/main" id="{E4C81F51-0F14-4948-BEBE-3F4B4FB30C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65" y="4431085"/>
            <a:ext cx="1576273" cy="39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5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ng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56" y="-2133449"/>
            <a:ext cx="5247116" cy="5247116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ACAB419-33C6-FB4C-BD36-3BB4CBEF3D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404" y="2288909"/>
            <a:ext cx="6400800" cy="497682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C4111A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12" name="Subtitel 2">
            <a:extLst>
              <a:ext uri="{FF2B5EF4-FFF2-40B4-BE49-F238E27FC236}">
                <a16:creationId xmlns:a16="http://schemas.microsoft.com/office/drawing/2014/main" id="{040FA3E0-B725-7A43-98E9-AE343ADB4C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404" y="2786592"/>
            <a:ext cx="6400800" cy="793750"/>
          </a:xfrm>
        </p:spPr>
        <p:txBody>
          <a:bodyPr>
            <a:norm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subtitle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pic>
        <p:nvPicPr>
          <p:cNvPr id="15" name="Afbeelding 14" descr="P&amp;o logo.png">
            <a:extLst>
              <a:ext uri="{FF2B5EF4-FFF2-40B4-BE49-F238E27FC236}">
                <a16:creationId xmlns:a16="http://schemas.microsoft.com/office/drawing/2014/main" id="{26D23E16-CB84-1D4E-A9BC-C0A8DD3A55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5" y="378968"/>
            <a:ext cx="1699533" cy="618706"/>
          </a:xfrm>
          <a:prstGeom prst="rect">
            <a:avLst/>
          </a:prstGeom>
        </p:spPr>
      </p:pic>
      <p:pic>
        <p:nvPicPr>
          <p:cNvPr id="16" name="Afbeelding 15" descr="The_Sense_png.png">
            <a:extLst>
              <a:ext uri="{FF2B5EF4-FFF2-40B4-BE49-F238E27FC236}">
                <a16:creationId xmlns:a16="http://schemas.microsoft.com/office/drawing/2014/main" id="{8D0AC4D0-6952-0743-92C9-A2CD6A9712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65" y="4431085"/>
            <a:ext cx="1576273" cy="394561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17D4CD60-9C51-8342-B343-360CD6127E57}"/>
              </a:ext>
            </a:extLst>
          </p:cNvPr>
          <p:cNvSpPr txBox="1">
            <a:spLocks/>
          </p:cNvSpPr>
          <p:nvPr userDrawn="1"/>
        </p:nvSpPr>
        <p:spPr>
          <a:xfrm>
            <a:off x="7486171" y="4431085"/>
            <a:ext cx="1204361" cy="273844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r" defTabSz="457200" rtl="0" eaLnBrk="1" latinLnBrk="0" hangingPunct="1">
              <a:defRPr sz="1800" b="0" kern="120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02E00F-AFDB-0D45-BD57-A3F4DC758EFA}" type="datetime1">
              <a:rPr lang="nl-NL" smtClean="0"/>
              <a:pPr/>
              <a:t>11-10-2022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889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Obje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1F948BDE-E89E-0646-B1D1-29F4E71D60A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1497725"/>
            <a:ext cx="4038600" cy="25717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to edit the style
Second level
Third level
Fourth level
Fifth level</a:t>
            </a:r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820C7151-3DF4-E549-90DC-A002C9C4370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8200" y="1497725"/>
            <a:ext cx="4038600" cy="25717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to edit the style
Second level
Third level
Fourth level
Fifth level</a:t>
            </a:r>
          </a:p>
        </p:txBody>
      </p:sp>
      <p:pic>
        <p:nvPicPr>
          <p:cNvPr id="18" name="Afbeelding 5" descr="2kubussen_content.png">
            <a:extLst>
              <a:ext uri="{FF2B5EF4-FFF2-40B4-BE49-F238E27FC236}">
                <a16:creationId xmlns:a16="http://schemas.microsoft.com/office/drawing/2014/main" id="{92DB47C2-7B5E-1D4C-AEB6-68156BFAFA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0" y="193433"/>
            <a:ext cx="1160888" cy="773926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6C23CE13-D18D-2949-B69E-383397E83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941" y="282179"/>
            <a:ext cx="7610805" cy="409853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4DC8C5AD-7443-A042-B262-71A90569DAA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421941" y="692032"/>
            <a:ext cx="7610805" cy="436202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b="1"/>
            </a:lvl1pPr>
          </a:lstStyle>
          <a:p>
            <a:r>
              <a:rPr lang="nl-NL" sz="1600" dirty="0"/>
              <a:t>Click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edit</a:t>
            </a:r>
            <a:r>
              <a:rPr lang="nl-NL" sz="1600" dirty="0"/>
              <a:t> </a:t>
            </a:r>
            <a:r>
              <a:rPr lang="nl-NL" sz="1600" dirty="0" err="1"/>
              <a:t>subtitle</a:t>
            </a:r>
            <a:r>
              <a:rPr lang="nl-NL" sz="1600" dirty="0"/>
              <a:t> </a:t>
            </a:r>
            <a:r>
              <a:rPr lang="nl-NL" sz="1600" dirty="0" err="1"/>
              <a:t>style</a:t>
            </a:r>
            <a:endParaRPr lang="nl-NL" sz="1600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ABDD6DF5-9A28-1242-AA65-DDFE179D8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3499" y="4501423"/>
            <a:ext cx="49579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dirty="0"/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A0E81686-F668-C646-95CD-342A63FAE346}"/>
              </a:ext>
            </a:extLst>
          </p:cNvPr>
          <p:cNvSpPr txBox="1"/>
          <p:nvPr userDrawn="1"/>
        </p:nvSpPr>
        <p:spPr>
          <a:xfrm>
            <a:off x="-8" y="1447799"/>
            <a:ext cx="545918" cy="3303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x-none" sz="1600" b="1" baseline="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5CCBDD35-6AEA-7641-BCD9-C4B6D17070B6}"/>
              </a:ext>
            </a:extLst>
          </p:cNvPr>
          <p:cNvSpPr txBox="1"/>
          <p:nvPr userDrawn="1"/>
        </p:nvSpPr>
        <p:spPr>
          <a:xfrm>
            <a:off x="8346130" y="180482"/>
            <a:ext cx="545918" cy="338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fld id="{D841A9C2-6DCE-4648-8503-6C5A4FD7F8D4}" type="slidenum">
              <a:rPr lang="x-none" sz="1600" b="1" baseline="0" smtClean="0">
                <a:solidFill>
                  <a:srgbClr val="C00000"/>
                </a:solidFill>
                <a:latin typeface="Arial Narrow" panose="020B0606020202030204" pitchFamily="34" charset="0"/>
              </a:rPr>
              <a:t>‹#›</a:t>
            </a:fld>
            <a:endParaRPr lang="x-none" sz="1600" b="1" baseline="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4" name="Afbeelding 25" descr="P&amp;o logo.png">
            <a:extLst>
              <a:ext uri="{FF2B5EF4-FFF2-40B4-BE49-F238E27FC236}">
                <a16:creationId xmlns:a16="http://schemas.microsoft.com/office/drawing/2014/main" id="{B828B5E9-572C-5946-95C3-B303DE8F78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468403"/>
            <a:ext cx="1071260" cy="389987"/>
          </a:xfrm>
          <a:prstGeom prst="rect">
            <a:avLst/>
          </a:prstGeom>
        </p:spPr>
      </p:pic>
      <p:pic>
        <p:nvPicPr>
          <p:cNvPr id="25" name="Afbeelding 8" descr="The_Sense_png.png">
            <a:extLst>
              <a:ext uri="{FF2B5EF4-FFF2-40B4-BE49-F238E27FC236}">
                <a16:creationId xmlns:a16="http://schemas.microsoft.com/office/drawing/2014/main" id="{A4B4FBC3-F48B-C344-AFEF-75FDAE75F4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1" y="4599858"/>
            <a:ext cx="1576273" cy="39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93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3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4EC6D6F8-37CD-AA41-82DC-CD6B7F52F6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181101"/>
            <a:ext cx="4040188" cy="508000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subtitle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18" name="Tijdelijke aanduiding voor inhoud 3">
            <a:extLst>
              <a:ext uri="{FF2B5EF4-FFF2-40B4-BE49-F238E27FC236}">
                <a16:creationId xmlns:a16="http://schemas.microsoft.com/office/drawing/2014/main" id="{8ECA4D88-E73A-E242-B54E-3A6C6ABBF08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7200" y="1697817"/>
            <a:ext cx="4040188" cy="24491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Click to edit the style
Second level
Third level
Fourth level
Fifth level</a:t>
            </a:r>
          </a:p>
        </p:txBody>
      </p:sp>
      <p:sp>
        <p:nvSpPr>
          <p:cNvPr id="19" name="Tijdelijke aanduiding voor tekst 4">
            <a:extLst>
              <a:ext uri="{FF2B5EF4-FFF2-40B4-BE49-F238E27FC236}">
                <a16:creationId xmlns:a16="http://schemas.microsoft.com/office/drawing/2014/main" id="{10A773CF-01B0-1F48-853F-32039FC58D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81101"/>
            <a:ext cx="4041775" cy="508000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subtitle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20" name="Tijdelijke aanduiding voor inhoud 5">
            <a:extLst>
              <a:ext uri="{FF2B5EF4-FFF2-40B4-BE49-F238E27FC236}">
                <a16:creationId xmlns:a16="http://schemas.microsoft.com/office/drawing/2014/main" id="{CA542B2C-BB40-3B49-93CD-B5CA460D4F3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5026" y="1697817"/>
            <a:ext cx="4041775" cy="24491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Click to edit the style
Second level
Third level
Fourth level
Fifth level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2BADE6D6-878E-C446-B7C5-BBBA0AB7B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941" y="282179"/>
            <a:ext cx="7610805" cy="409853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2BDE33B8-6649-9F4B-8BBF-970A57BA90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33499" y="4501423"/>
            <a:ext cx="49579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dirty="0"/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16B848BA-6662-7B4F-AC72-D0C0BB6CBF82}"/>
              </a:ext>
            </a:extLst>
          </p:cNvPr>
          <p:cNvSpPr txBox="1"/>
          <p:nvPr userDrawn="1"/>
        </p:nvSpPr>
        <p:spPr>
          <a:xfrm>
            <a:off x="27288" y="1422399"/>
            <a:ext cx="545918" cy="3557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x-none" sz="1600" b="1" baseline="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Afbeelding 25" descr="P&amp;o logo.png">
            <a:extLst>
              <a:ext uri="{FF2B5EF4-FFF2-40B4-BE49-F238E27FC236}">
                <a16:creationId xmlns:a16="http://schemas.microsoft.com/office/drawing/2014/main" id="{89736CD6-6FA7-D14D-B422-25FE4E7B92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468403"/>
            <a:ext cx="1071260" cy="389987"/>
          </a:xfrm>
          <a:prstGeom prst="rect">
            <a:avLst/>
          </a:prstGeom>
        </p:spPr>
      </p:pic>
      <p:pic>
        <p:nvPicPr>
          <p:cNvPr id="26" name="Afbeelding 8" descr="The_Sense_png.png">
            <a:extLst>
              <a:ext uri="{FF2B5EF4-FFF2-40B4-BE49-F238E27FC236}">
                <a16:creationId xmlns:a16="http://schemas.microsoft.com/office/drawing/2014/main" id="{B915E0BA-CF7E-9A4C-92FC-DBD12A5A33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1" y="4599858"/>
            <a:ext cx="1576273" cy="394561"/>
          </a:xfrm>
          <a:prstGeom prst="rect">
            <a:avLst/>
          </a:prstGeom>
        </p:spPr>
      </p:pic>
      <p:pic>
        <p:nvPicPr>
          <p:cNvPr id="27" name="Afbeelding 5" descr="2kubussen_content.png">
            <a:extLst>
              <a:ext uri="{FF2B5EF4-FFF2-40B4-BE49-F238E27FC236}">
                <a16:creationId xmlns:a16="http://schemas.microsoft.com/office/drawing/2014/main" id="{E33CF79E-6BB1-F946-82F6-17BBBAE409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0" y="193433"/>
            <a:ext cx="1160888" cy="773926"/>
          </a:xfrm>
          <a:prstGeom prst="rect">
            <a:avLst/>
          </a:prstGeom>
        </p:spPr>
      </p:pic>
      <p:sp>
        <p:nvSpPr>
          <p:cNvPr id="28" name="TextBox 20">
            <a:extLst>
              <a:ext uri="{FF2B5EF4-FFF2-40B4-BE49-F238E27FC236}">
                <a16:creationId xmlns:a16="http://schemas.microsoft.com/office/drawing/2014/main" id="{5D078145-1D28-ED4F-B603-05C3554449BB}"/>
              </a:ext>
            </a:extLst>
          </p:cNvPr>
          <p:cNvSpPr txBox="1"/>
          <p:nvPr userDrawn="1"/>
        </p:nvSpPr>
        <p:spPr>
          <a:xfrm>
            <a:off x="8346130" y="180482"/>
            <a:ext cx="545918" cy="338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fld id="{D841A9C2-6DCE-4648-8503-6C5A4FD7F8D4}" type="slidenum">
              <a:rPr lang="x-none" sz="1600" b="1" baseline="0" smtClean="0">
                <a:solidFill>
                  <a:srgbClr val="C00000"/>
                </a:solidFill>
                <a:latin typeface="Arial Narrow" panose="020B0606020202030204" pitchFamily="34" charset="0"/>
              </a:rPr>
              <a:t>‹#›</a:t>
            </a:fld>
            <a:endParaRPr lang="x-none" sz="1600" b="1" baseline="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8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inhoud 2">
            <a:extLst>
              <a:ext uri="{FF2B5EF4-FFF2-40B4-BE49-F238E27FC236}">
                <a16:creationId xmlns:a16="http://schemas.microsoft.com/office/drawing/2014/main" id="{10EF8873-8C1C-ED40-B046-C122AAD5CF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0" y="1158877"/>
            <a:ext cx="5099050" cy="31210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Click to edit the style
Second level
Third level
Fourth level
Fifth level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9E4A89F2-74C2-0840-A9B6-56E6FA305E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158877"/>
            <a:ext cx="3008313" cy="31210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Click to edit the style
Second level
Third level
Fourth level
Fifth level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C767215C-0BDE-3C46-A31B-4C4CF4BF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941" y="282179"/>
            <a:ext cx="7610805" cy="409853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30" name="Tijdelijke aanduiding voor tekst 19">
            <a:extLst>
              <a:ext uri="{FF2B5EF4-FFF2-40B4-BE49-F238E27FC236}">
                <a16:creationId xmlns:a16="http://schemas.microsoft.com/office/drawing/2014/main" id="{6C9161B9-87E1-864A-9A58-9AC841F4287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421941" y="692032"/>
            <a:ext cx="7610805" cy="38429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b="1"/>
            </a:lvl1pPr>
          </a:lstStyle>
          <a:p>
            <a:r>
              <a:rPr lang="nl-NL" sz="1600" dirty="0"/>
              <a:t>Click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edit</a:t>
            </a:r>
            <a:r>
              <a:rPr lang="nl-NL" sz="1600" dirty="0"/>
              <a:t> </a:t>
            </a:r>
            <a:r>
              <a:rPr lang="nl-NL" sz="1600" dirty="0" err="1"/>
              <a:t>subtitle</a:t>
            </a:r>
            <a:r>
              <a:rPr lang="nl-NL" sz="1600" dirty="0"/>
              <a:t> </a:t>
            </a:r>
            <a:r>
              <a:rPr lang="nl-NL" sz="1600" dirty="0" err="1"/>
              <a:t>style</a:t>
            </a:r>
            <a:endParaRPr lang="nl-NL" sz="1600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A28F09C7-CDCD-804B-987C-5649AD87A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3499" y="4501423"/>
            <a:ext cx="49579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dirty="0"/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9187E9CF-19FD-384F-8498-FD0D5A71E55C}"/>
              </a:ext>
            </a:extLst>
          </p:cNvPr>
          <p:cNvSpPr txBox="1"/>
          <p:nvPr userDrawn="1"/>
        </p:nvSpPr>
        <p:spPr>
          <a:xfrm>
            <a:off x="27288" y="1412543"/>
            <a:ext cx="545918" cy="3656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x-none" sz="1600" b="1" baseline="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3" name="Afbeelding 25" descr="P&amp;o logo.png">
            <a:extLst>
              <a:ext uri="{FF2B5EF4-FFF2-40B4-BE49-F238E27FC236}">
                <a16:creationId xmlns:a16="http://schemas.microsoft.com/office/drawing/2014/main" id="{FE699858-4424-2242-92B4-09AF847679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468403"/>
            <a:ext cx="1071260" cy="389987"/>
          </a:xfrm>
          <a:prstGeom prst="rect">
            <a:avLst/>
          </a:prstGeom>
        </p:spPr>
      </p:pic>
      <p:pic>
        <p:nvPicPr>
          <p:cNvPr id="34" name="Afbeelding 8" descr="The_Sense_png.png">
            <a:extLst>
              <a:ext uri="{FF2B5EF4-FFF2-40B4-BE49-F238E27FC236}">
                <a16:creationId xmlns:a16="http://schemas.microsoft.com/office/drawing/2014/main" id="{1AE7A695-5C91-CE41-B981-747271D2A7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1" y="4599858"/>
            <a:ext cx="1576273" cy="394561"/>
          </a:xfrm>
          <a:prstGeom prst="rect">
            <a:avLst/>
          </a:prstGeom>
        </p:spPr>
      </p:pic>
      <p:pic>
        <p:nvPicPr>
          <p:cNvPr id="35" name="Afbeelding 5" descr="2kubussen_content.png">
            <a:extLst>
              <a:ext uri="{FF2B5EF4-FFF2-40B4-BE49-F238E27FC236}">
                <a16:creationId xmlns:a16="http://schemas.microsoft.com/office/drawing/2014/main" id="{2840AA31-A271-0342-8053-7CF68BCAA8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0" y="193433"/>
            <a:ext cx="1160888" cy="773926"/>
          </a:xfrm>
          <a:prstGeom prst="rect">
            <a:avLst/>
          </a:prstGeom>
        </p:spPr>
      </p:pic>
      <p:sp>
        <p:nvSpPr>
          <p:cNvPr id="36" name="TextBox 20">
            <a:extLst>
              <a:ext uri="{FF2B5EF4-FFF2-40B4-BE49-F238E27FC236}">
                <a16:creationId xmlns:a16="http://schemas.microsoft.com/office/drawing/2014/main" id="{4D450727-5A6F-3A47-83B1-A908BFB12BA9}"/>
              </a:ext>
            </a:extLst>
          </p:cNvPr>
          <p:cNvSpPr txBox="1"/>
          <p:nvPr userDrawn="1"/>
        </p:nvSpPr>
        <p:spPr>
          <a:xfrm>
            <a:off x="8346130" y="180482"/>
            <a:ext cx="545918" cy="338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fld id="{D841A9C2-6DCE-4648-8503-6C5A4FD7F8D4}" type="slidenum">
              <a:rPr lang="x-none" sz="1600" b="1" baseline="0" smtClean="0">
                <a:solidFill>
                  <a:srgbClr val="C00000"/>
                </a:solidFill>
                <a:latin typeface="Arial Narrow" panose="020B0606020202030204" pitchFamily="34" charset="0"/>
              </a:rPr>
              <a:t>‹#›</a:t>
            </a:fld>
            <a:endParaRPr lang="x-none" sz="1600" b="1" baseline="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8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Vertical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659DC0CC-7C1A-6847-AA25-6B9DD8AD4E25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7932" y="304800"/>
            <a:ext cx="6381718" cy="457199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l-NL" dirty="0"/>
              <a:t>Click to edit the style
Second level
Third level
Fourth level
Fifth level</a:t>
            </a:r>
          </a:p>
        </p:txBody>
      </p:sp>
      <p:pic>
        <p:nvPicPr>
          <p:cNvPr id="8" name="Afbeelding 5" descr="2kubussen_content.png">
            <a:extLst>
              <a:ext uri="{FF2B5EF4-FFF2-40B4-BE49-F238E27FC236}">
                <a16:creationId xmlns:a16="http://schemas.microsoft.com/office/drawing/2014/main" id="{FB6E15C7-53BE-DB43-A805-822601B5EE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3534" y="384656"/>
            <a:ext cx="1379252" cy="919502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D25448DD-EAAF-4849-9AFE-E685586DF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7032801" y="2311732"/>
            <a:ext cx="2606168" cy="1050771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pic>
        <p:nvPicPr>
          <p:cNvPr id="14" name="Afbeelding 25" descr="P&amp;o logo.png">
            <a:extLst>
              <a:ext uri="{FF2B5EF4-FFF2-40B4-BE49-F238E27FC236}">
                <a16:creationId xmlns:a16="http://schemas.microsoft.com/office/drawing/2014/main" id="{5AEB9E7A-456C-7047-BFF1-6123F397D7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2026" y="4110051"/>
            <a:ext cx="1260262" cy="458792"/>
          </a:xfrm>
          <a:prstGeom prst="rect">
            <a:avLst/>
          </a:prstGeom>
        </p:spPr>
      </p:pic>
      <p:pic>
        <p:nvPicPr>
          <p:cNvPr id="15" name="Afbeelding 8" descr="The_Sense_png.png">
            <a:extLst>
              <a:ext uri="{FF2B5EF4-FFF2-40B4-BE49-F238E27FC236}">
                <a16:creationId xmlns:a16="http://schemas.microsoft.com/office/drawing/2014/main" id="{A2CCAF9E-CFC1-A549-999B-52D6064D8A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5465" y="940462"/>
            <a:ext cx="1695806" cy="424482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C50C5F30-6311-8445-B30D-2AF9A4E8EE7B}"/>
              </a:ext>
            </a:extLst>
          </p:cNvPr>
          <p:cNvSpPr txBox="1"/>
          <p:nvPr userDrawn="1"/>
        </p:nvSpPr>
        <p:spPr>
          <a:xfrm>
            <a:off x="27288" y="1412543"/>
            <a:ext cx="545918" cy="3656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x-none" sz="1600" b="1" baseline="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16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0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9" descr="witlogo.png">
            <a:extLst>
              <a:ext uri="{FF2B5EF4-FFF2-40B4-BE49-F238E27FC236}">
                <a16:creationId xmlns:a16="http://schemas.microsoft.com/office/drawing/2014/main" id="{78EA6548-ED08-254D-A626-4D33C02F9C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1" y="0"/>
            <a:ext cx="1768133" cy="1178755"/>
          </a:xfrm>
          <a:prstGeom prst="rect">
            <a:avLst/>
          </a:prstGeom>
        </p:spPr>
      </p:pic>
      <p:pic>
        <p:nvPicPr>
          <p:cNvPr id="6" name="Afbeelding 4" descr="2kubussen_end.png">
            <a:extLst>
              <a:ext uri="{FF2B5EF4-FFF2-40B4-BE49-F238E27FC236}">
                <a16:creationId xmlns:a16="http://schemas.microsoft.com/office/drawing/2014/main" id="{74DCF83C-227F-884E-B7F5-BB73AE7F05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60" y="126464"/>
            <a:ext cx="2182499" cy="145499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F174474-3A82-3B4F-A677-69D0014BCE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8917" y="4615324"/>
            <a:ext cx="1488979" cy="37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1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ee objec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97725"/>
            <a:ext cx="4038600" cy="25717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97725"/>
            <a:ext cx="4038600" cy="25717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11" name="Afbeelding 5" descr="2kubussen_cont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5" y="253946"/>
            <a:ext cx="970511" cy="647008"/>
          </a:xfrm>
          <a:prstGeom prst="rect">
            <a:avLst/>
          </a:prstGeom>
        </p:spPr>
      </p:pic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273E922F-C8D0-0246-B7B0-6D3BECDBA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3499" y="4501423"/>
            <a:ext cx="49579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dirty="0"/>
          </a:p>
        </p:txBody>
      </p:sp>
      <p:pic>
        <p:nvPicPr>
          <p:cNvPr id="12" name="Afbeelding 25" descr="P&amp;o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46" y="4379210"/>
            <a:ext cx="1121313" cy="408208"/>
          </a:xfrm>
          <a:prstGeom prst="rect">
            <a:avLst/>
          </a:prstGeom>
        </p:spPr>
      </p:pic>
      <p:pic>
        <p:nvPicPr>
          <p:cNvPr id="15" name="Afbeelding 8" descr="The_Sense_pn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7" y="4545696"/>
            <a:ext cx="1501567" cy="375861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292706" y="282179"/>
            <a:ext cx="6918914" cy="40985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7" name="Tijdelijke aanduiding voor tekst 19"/>
          <p:cNvSpPr>
            <a:spLocks noGrp="1"/>
          </p:cNvSpPr>
          <p:nvPr>
            <p:ph type="body" idx="10"/>
          </p:nvPr>
        </p:nvSpPr>
        <p:spPr>
          <a:xfrm>
            <a:off x="1292706" y="692032"/>
            <a:ext cx="6918914" cy="43620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sz="1600">
                <a:latin typeface="Arial Narrow"/>
              </a:rPr>
              <a:t>Click to edit Master text styles</a:t>
            </a: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B7B3FDFD-56E7-4DFD-955B-854A937A1FEC}"/>
              </a:ext>
            </a:extLst>
          </p:cNvPr>
          <p:cNvSpPr txBox="1"/>
          <p:nvPr userDrawn="1"/>
        </p:nvSpPr>
        <p:spPr>
          <a:xfrm>
            <a:off x="8346130" y="180482"/>
            <a:ext cx="545918" cy="338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fld id="{D841A9C2-6DCE-4648-8503-6C5A4FD7F8D4}" type="slidenum">
              <a:rPr lang="x-none" sz="1600" b="1" baseline="0" smtClean="0">
                <a:solidFill>
                  <a:srgbClr val="C00000"/>
                </a:solidFill>
                <a:latin typeface="Arial Narrow" panose="020B0606020202030204" pitchFamily="34" charset="0"/>
              </a:rPr>
              <a:t>‹#›</a:t>
            </a:fld>
            <a:endParaRPr lang="x-none" sz="1600" b="1" baseline="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5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81101"/>
            <a:ext cx="4040188" cy="508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97817"/>
            <a:ext cx="4040188" cy="2449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81101"/>
            <a:ext cx="4041775" cy="508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97817"/>
            <a:ext cx="4041775" cy="2449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0CC67B21-B581-0843-BB1A-856A54B072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33499" y="4501423"/>
            <a:ext cx="49579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dirty="0"/>
          </a:p>
        </p:txBody>
      </p:sp>
      <p:pic>
        <p:nvPicPr>
          <p:cNvPr id="12" name="Afbeelding 25" descr="P&amp;o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46" y="4379210"/>
            <a:ext cx="1121313" cy="408208"/>
          </a:xfrm>
          <a:prstGeom prst="rect">
            <a:avLst/>
          </a:prstGeom>
        </p:spPr>
      </p:pic>
      <p:pic>
        <p:nvPicPr>
          <p:cNvPr id="15" name="Afbeelding 8" descr="The_Sense_p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7" y="4545696"/>
            <a:ext cx="1501567" cy="375861"/>
          </a:xfrm>
          <a:prstGeom prst="rect">
            <a:avLst/>
          </a:prstGeom>
        </p:spPr>
      </p:pic>
      <p:pic>
        <p:nvPicPr>
          <p:cNvPr id="16" name="Afbeelding 5" descr="2kubussen_conte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5" y="253946"/>
            <a:ext cx="970511" cy="647008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292706" y="282179"/>
            <a:ext cx="6918914" cy="40985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B7B3FDFD-56E7-4DFD-955B-854A937A1FEC}"/>
              </a:ext>
            </a:extLst>
          </p:cNvPr>
          <p:cNvSpPr txBox="1"/>
          <p:nvPr userDrawn="1"/>
        </p:nvSpPr>
        <p:spPr>
          <a:xfrm>
            <a:off x="8346130" y="180482"/>
            <a:ext cx="545918" cy="338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fld id="{D841A9C2-6DCE-4648-8503-6C5A4FD7F8D4}" type="slidenum">
              <a:rPr lang="x-none" sz="1600" b="1" baseline="0" smtClean="0">
                <a:solidFill>
                  <a:srgbClr val="C00000"/>
                </a:solidFill>
                <a:latin typeface="Arial Narrow" panose="020B0606020202030204" pitchFamily="34" charset="0"/>
              </a:rPr>
              <a:t>‹#›</a:t>
            </a:fld>
            <a:endParaRPr lang="x-none" sz="1600" b="1" baseline="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6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DE36E561-7E71-EF4E-B74C-B9F50E6B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886" y="282179"/>
            <a:ext cx="6918914" cy="42902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DF3D1352-B9F8-4D4F-88E6-27199A1F5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err="1"/>
              <a:t>Clik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tekst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/>
              <a:t>Fourth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808A500-8081-884A-8E3F-F3A7DEE01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594623"/>
            <a:ext cx="822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B8D9B2B4-9A01-0D4C-8DA6-74B828FC0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07970" y="4513635"/>
            <a:ext cx="1204361" cy="273844"/>
          </a:xfrm>
          <a:prstGeom prst="rect">
            <a:avLst/>
          </a:prstGeom>
        </p:spPr>
        <p:txBody>
          <a:bodyPr/>
          <a:lstStyle>
            <a:lvl1pPr algn="r">
              <a:defRPr b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B220CCB2-5DCB-E84D-BEDD-42DDBDB0EAA0}" type="datetime1">
              <a:rPr lang="nl-NL" smtClean="0"/>
              <a:t>11-10-2022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775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2" r:id="rId3"/>
    <p:sldLayoutId id="2147483653" r:id="rId4"/>
    <p:sldLayoutId id="2147483656" r:id="rId5"/>
    <p:sldLayoutId id="2147483659" r:id="rId6"/>
    <p:sldLayoutId id="2147483660" r:id="rId7"/>
    <p:sldLayoutId id="2147483663" r:id="rId8"/>
    <p:sldLayoutId id="2147483664" r:id="rId9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C4111A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bg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DC59B5-1F6C-46EE-AA2A-CDE57DE7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Double Stacked Pallets – Strapping and Cross / Spring Strapping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4F74773-6F66-4484-BA19-FD1554EF3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418" y="2735431"/>
            <a:ext cx="4851816" cy="45719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endParaRPr lang="en-GB" alt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3E600507-7F78-4378-B9F1-AB9D2FACD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018" y="1635449"/>
            <a:ext cx="45719" cy="114570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endParaRPr lang="en-GB" altLang="en-US"/>
          </a:p>
        </p:txBody>
      </p:sp>
      <p:sp>
        <p:nvSpPr>
          <p:cNvPr id="9" name="AutoShape 20">
            <a:extLst>
              <a:ext uri="{FF2B5EF4-FFF2-40B4-BE49-F238E27FC236}">
                <a16:creationId xmlns:a16="http://schemas.microsoft.com/office/drawing/2014/main" id="{A5926706-91E5-45D1-B646-171254983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126" y="2781151"/>
            <a:ext cx="514637" cy="41749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44 w 21600"/>
              <a:gd name="T25" fmla="*/ 3157 h 21600"/>
              <a:gd name="T26" fmla="*/ 18456 w 21600"/>
              <a:gd name="T27" fmla="*/ 1844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AutoShape 21">
            <a:extLst>
              <a:ext uri="{FF2B5EF4-FFF2-40B4-BE49-F238E27FC236}">
                <a16:creationId xmlns:a16="http://schemas.microsoft.com/office/drawing/2014/main" id="{2CA07281-936E-4680-8D54-00B44C462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117" y="2781151"/>
            <a:ext cx="514637" cy="41749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44 w 21600"/>
              <a:gd name="T25" fmla="*/ 3157 h 21600"/>
              <a:gd name="T26" fmla="*/ 18456 w 21600"/>
              <a:gd name="T27" fmla="*/ 1844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AutoShape 22">
            <a:extLst>
              <a:ext uri="{FF2B5EF4-FFF2-40B4-BE49-F238E27FC236}">
                <a16:creationId xmlns:a16="http://schemas.microsoft.com/office/drawing/2014/main" id="{65A94359-1B37-4E84-B010-E706C29B1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650" y="2781151"/>
            <a:ext cx="514637" cy="41749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44 w 21600"/>
              <a:gd name="T25" fmla="*/ 3157 h 21600"/>
              <a:gd name="T26" fmla="*/ 18456 w 21600"/>
              <a:gd name="T27" fmla="*/ 1844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064CB4-FC6E-434D-B03A-2A659B497F30}"/>
              </a:ext>
            </a:extLst>
          </p:cNvPr>
          <p:cNvCxnSpPr>
            <a:cxnSpLocks/>
          </p:cNvCxnSpPr>
          <p:nvPr/>
        </p:nvCxnSpPr>
        <p:spPr>
          <a:xfrm flipV="1">
            <a:off x="2043017" y="1628625"/>
            <a:ext cx="4882217" cy="55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3C2008-CB19-4801-AADC-9E8138A1CEF0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925234" y="1614319"/>
            <a:ext cx="0" cy="11439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EAC3F7B5-0583-4630-941B-A0B0184B41C8}"/>
              </a:ext>
            </a:extLst>
          </p:cNvPr>
          <p:cNvGrpSpPr/>
          <p:nvPr/>
        </p:nvGrpSpPr>
        <p:grpSpPr>
          <a:xfrm>
            <a:off x="2106121" y="1827612"/>
            <a:ext cx="360000" cy="446538"/>
            <a:chOff x="1319941" y="2286628"/>
            <a:chExt cx="380167" cy="542998"/>
          </a:xfrm>
        </p:grpSpPr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7A2AEFC0-B4B3-43A0-B4BB-9ECACF8BF584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Rectangle: Rounded Corners 187">
              <a:extLst>
                <a:ext uri="{FF2B5EF4-FFF2-40B4-BE49-F238E27FC236}">
                  <a16:creationId xmlns:a16="http://schemas.microsoft.com/office/drawing/2014/main" id="{43152D5B-9F20-4C64-AE89-EB4D4AF6777B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E09BDDAA-D98D-457A-A406-035BDA26D4D3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9A685419-B350-493B-88F3-63A4D5286D61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C9806D3-B854-470B-A1A0-81EBBC2F641E}"/>
              </a:ext>
            </a:extLst>
          </p:cNvPr>
          <p:cNvGrpSpPr/>
          <p:nvPr/>
        </p:nvGrpSpPr>
        <p:grpSpPr>
          <a:xfrm>
            <a:off x="2463589" y="1828246"/>
            <a:ext cx="360000" cy="446538"/>
            <a:chOff x="1319941" y="2286628"/>
            <a:chExt cx="380167" cy="542998"/>
          </a:xfrm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7673474F-09C8-4716-9C64-AAA375E42070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292F78C6-E623-414C-B54C-56BE00D0C49D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Rectangle: Rounded Corners 198">
              <a:extLst>
                <a:ext uri="{FF2B5EF4-FFF2-40B4-BE49-F238E27FC236}">
                  <a16:creationId xmlns:a16="http://schemas.microsoft.com/office/drawing/2014/main" id="{533D4CCC-119E-41F1-B643-CAA43EBFE9DD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1D60D8BA-B8F8-4A55-A2C1-C5FF502CB0A3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AC85AF9E-3978-4036-8133-04C673CA29B0}"/>
              </a:ext>
            </a:extLst>
          </p:cNvPr>
          <p:cNvGrpSpPr/>
          <p:nvPr/>
        </p:nvGrpSpPr>
        <p:grpSpPr>
          <a:xfrm>
            <a:off x="2825874" y="1829246"/>
            <a:ext cx="360000" cy="446538"/>
            <a:chOff x="1319941" y="2286628"/>
            <a:chExt cx="380167" cy="542998"/>
          </a:xfrm>
        </p:grpSpPr>
        <p:sp>
          <p:nvSpPr>
            <p:cNvPr id="307" name="Rectangle: Rounded Corners 306">
              <a:extLst>
                <a:ext uri="{FF2B5EF4-FFF2-40B4-BE49-F238E27FC236}">
                  <a16:creationId xmlns:a16="http://schemas.microsoft.com/office/drawing/2014/main" id="{2DD5B965-D389-48F7-8EB8-5281158469BE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Rectangle: Rounded Corners 307">
              <a:extLst>
                <a:ext uri="{FF2B5EF4-FFF2-40B4-BE49-F238E27FC236}">
                  <a16:creationId xmlns:a16="http://schemas.microsoft.com/office/drawing/2014/main" id="{0D707C42-FBF0-4680-8E06-4B01EC5C7ABB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Rectangle: Rounded Corners 308">
              <a:extLst>
                <a:ext uri="{FF2B5EF4-FFF2-40B4-BE49-F238E27FC236}">
                  <a16:creationId xmlns:a16="http://schemas.microsoft.com/office/drawing/2014/main" id="{20AFD81A-86A0-45BB-9C8F-131EE9BDF08C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53357A8D-9C14-4434-84BE-7906401FE988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46D42AA4-50F3-465F-9F91-616B5BF41228}"/>
              </a:ext>
            </a:extLst>
          </p:cNvPr>
          <p:cNvGrpSpPr/>
          <p:nvPr/>
        </p:nvGrpSpPr>
        <p:grpSpPr>
          <a:xfrm>
            <a:off x="3183342" y="1829880"/>
            <a:ext cx="360000" cy="446538"/>
            <a:chOff x="1319941" y="2286628"/>
            <a:chExt cx="380167" cy="542998"/>
          </a:xfrm>
        </p:grpSpPr>
        <p:sp>
          <p:nvSpPr>
            <p:cNvPr id="312" name="Rectangle: Rounded Corners 311">
              <a:extLst>
                <a:ext uri="{FF2B5EF4-FFF2-40B4-BE49-F238E27FC236}">
                  <a16:creationId xmlns:a16="http://schemas.microsoft.com/office/drawing/2014/main" id="{1DE74863-0DDD-4B17-908B-CC8D98118A97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Rectangle: Rounded Corners 312">
              <a:extLst>
                <a:ext uri="{FF2B5EF4-FFF2-40B4-BE49-F238E27FC236}">
                  <a16:creationId xmlns:a16="http://schemas.microsoft.com/office/drawing/2014/main" id="{F8576B0A-FF57-44E2-9BD7-EFF75C69FAC5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Rectangle: Rounded Corners 313">
              <a:extLst>
                <a:ext uri="{FF2B5EF4-FFF2-40B4-BE49-F238E27FC236}">
                  <a16:creationId xmlns:a16="http://schemas.microsoft.com/office/drawing/2014/main" id="{A72E24B2-A1A7-4CF4-AE10-53726EDC49D7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5E2319E8-C016-4773-890E-425466829E35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DC12E7F2-EB1F-4A23-B8A0-D4C93AB2A4E6}"/>
              </a:ext>
            </a:extLst>
          </p:cNvPr>
          <p:cNvGrpSpPr/>
          <p:nvPr/>
        </p:nvGrpSpPr>
        <p:grpSpPr>
          <a:xfrm>
            <a:off x="3542001" y="1829880"/>
            <a:ext cx="360000" cy="446538"/>
            <a:chOff x="1319941" y="2286628"/>
            <a:chExt cx="380167" cy="542998"/>
          </a:xfrm>
        </p:grpSpPr>
        <p:sp>
          <p:nvSpPr>
            <p:cNvPr id="317" name="Rectangle: Rounded Corners 316">
              <a:extLst>
                <a:ext uri="{FF2B5EF4-FFF2-40B4-BE49-F238E27FC236}">
                  <a16:creationId xmlns:a16="http://schemas.microsoft.com/office/drawing/2014/main" id="{666C145A-14D7-4256-905C-0F78D01A4DE2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Rectangle: Rounded Corners 317">
              <a:extLst>
                <a:ext uri="{FF2B5EF4-FFF2-40B4-BE49-F238E27FC236}">
                  <a16:creationId xmlns:a16="http://schemas.microsoft.com/office/drawing/2014/main" id="{FFEEBCFE-6FDA-4562-9826-E39D4A7295A3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Rectangle: Rounded Corners 318">
              <a:extLst>
                <a:ext uri="{FF2B5EF4-FFF2-40B4-BE49-F238E27FC236}">
                  <a16:creationId xmlns:a16="http://schemas.microsoft.com/office/drawing/2014/main" id="{A3933A83-47B9-4342-A7B5-BB04A81A44A4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855A1618-839D-4A9E-9AB7-CD61FF2799E2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2944C608-7A10-470C-8635-8F3E99F067E6}"/>
              </a:ext>
            </a:extLst>
          </p:cNvPr>
          <p:cNvGrpSpPr/>
          <p:nvPr/>
        </p:nvGrpSpPr>
        <p:grpSpPr>
          <a:xfrm>
            <a:off x="3899469" y="1830514"/>
            <a:ext cx="360000" cy="446538"/>
            <a:chOff x="1319941" y="2286628"/>
            <a:chExt cx="380167" cy="542998"/>
          </a:xfrm>
        </p:grpSpPr>
        <p:sp>
          <p:nvSpPr>
            <p:cNvPr id="322" name="Rectangle: Rounded Corners 321">
              <a:extLst>
                <a:ext uri="{FF2B5EF4-FFF2-40B4-BE49-F238E27FC236}">
                  <a16:creationId xmlns:a16="http://schemas.microsoft.com/office/drawing/2014/main" id="{453FE3E9-BEDA-43E1-AFC1-1B149E9C48A9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Rectangle: Rounded Corners 322">
              <a:extLst>
                <a:ext uri="{FF2B5EF4-FFF2-40B4-BE49-F238E27FC236}">
                  <a16:creationId xmlns:a16="http://schemas.microsoft.com/office/drawing/2014/main" id="{468D3B37-1B56-428A-BDB4-72F97028DFF2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Rectangle: Rounded Corners 323">
              <a:extLst>
                <a:ext uri="{FF2B5EF4-FFF2-40B4-BE49-F238E27FC236}">
                  <a16:creationId xmlns:a16="http://schemas.microsoft.com/office/drawing/2014/main" id="{ADD7DB89-2AB9-4C3A-B280-5D5BC08B7F7F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CC86E647-F67D-4D23-8021-B24A7AA0B686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AFF886B7-A05C-44C3-89AA-54C2C225DB37}"/>
              </a:ext>
            </a:extLst>
          </p:cNvPr>
          <p:cNvGrpSpPr/>
          <p:nvPr/>
        </p:nvGrpSpPr>
        <p:grpSpPr>
          <a:xfrm>
            <a:off x="4261754" y="1831514"/>
            <a:ext cx="360000" cy="446538"/>
            <a:chOff x="1319941" y="2286628"/>
            <a:chExt cx="380167" cy="542998"/>
          </a:xfrm>
        </p:grpSpPr>
        <p:sp>
          <p:nvSpPr>
            <p:cNvPr id="327" name="Rectangle: Rounded Corners 326">
              <a:extLst>
                <a:ext uri="{FF2B5EF4-FFF2-40B4-BE49-F238E27FC236}">
                  <a16:creationId xmlns:a16="http://schemas.microsoft.com/office/drawing/2014/main" id="{DFE2EDE1-A240-46D8-85F6-68B65FF80F30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Rectangle: Rounded Corners 327">
              <a:extLst>
                <a:ext uri="{FF2B5EF4-FFF2-40B4-BE49-F238E27FC236}">
                  <a16:creationId xmlns:a16="http://schemas.microsoft.com/office/drawing/2014/main" id="{B54514C4-2AAD-4898-961E-4C96C002B99A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Rectangle: Rounded Corners 328">
              <a:extLst>
                <a:ext uri="{FF2B5EF4-FFF2-40B4-BE49-F238E27FC236}">
                  <a16:creationId xmlns:a16="http://schemas.microsoft.com/office/drawing/2014/main" id="{9C3A222D-3E88-42CF-A42E-F99B4811EB90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053593E0-353F-4C88-8709-9AF8833D9F77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EDC55D12-50B8-4E72-9BC3-2B6D6A12F187}"/>
              </a:ext>
            </a:extLst>
          </p:cNvPr>
          <p:cNvGrpSpPr/>
          <p:nvPr/>
        </p:nvGrpSpPr>
        <p:grpSpPr>
          <a:xfrm>
            <a:off x="4619222" y="1832148"/>
            <a:ext cx="360000" cy="446538"/>
            <a:chOff x="1319941" y="2286628"/>
            <a:chExt cx="380167" cy="542998"/>
          </a:xfrm>
        </p:grpSpPr>
        <p:sp>
          <p:nvSpPr>
            <p:cNvPr id="332" name="Rectangle: Rounded Corners 331">
              <a:extLst>
                <a:ext uri="{FF2B5EF4-FFF2-40B4-BE49-F238E27FC236}">
                  <a16:creationId xmlns:a16="http://schemas.microsoft.com/office/drawing/2014/main" id="{3DEAC815-76C3-412E-9932-78489EA8F37C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Rectangle: Rounded Corners 332">
              <a:extLst>
                <a:ext uri="{FF2B5EF4-FFF2-40B4-BE49-F238E27FC236}">
                  <a16:creationId xmlns:a16="http://schemas.microsoft.com/office/drawing/2014/main" id="{8F695D30-E8CE-41DC-93CA-3A7E018BEA50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Rectangle: Rounded Corners 333">
              <a:extLst>
                <a:ext uri="{FF2B5EF4-FFF2-40B4-BE49-F238E27FC236}">
                  <a16:creationId xmlns:a16="http://schemas.microsoft.com/office/drawing/2014/main" id="{EB576E97-A2FE-4031-AA8E-FDA91E309865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6CAF7DF8-2DAE-489B-B065-B425C359921F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F34BDDEC-934D-4095-BC13-2612BCFF2B32}"/>
              </a:ext>
            </a:extLst>
          </p:cNvPr>
          <p:cNvGrpSpPr/>
          <p:nvPr/>
        </p:nvGrpSpPr>
        <p:grpSpPr>
          <a:xfrm>
            <a:off x="4981098" y="1829880"/>
            <a:ext cx="360000" cy="446538"/>
            <a:chOff x="1319941" y="2286628"/>
            <a:chExt cx="380167" cy="542998"/>
          </a:xfrm>
        </p:grpSpPr>
        <p:sp>
          <p:nvSpPr>
            <p:cNvPr id="337" name="Rectangle: Rounded Corners 336">
              <a:extLst>
                <a:ext uri="{FF2B5EF4-FFF2-40B4-BE49-F238E27FC236}">
                  <a16:creationId xmlns:a16="http://schemas.microsoft.com/office/drawing/2014/main" id="{044CB9C7-1231-4FA6-8CCD-8E0E5A1E8DD7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8" name="Rectangle: Rounded Corners 337">
              <a:extLst>
                <a:ext uri="{FF2B5EF4-FFF2-40B4-BE49-F238E27FC236}">
                  <a16:creationId xmlns:a16="http://schemas.microsoft.com/office/drawing/2014/main" id="{61BEAFF5-8DE5-4AEC-8487-2AC6A829F08F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9" name="Rectangle: Rounded Corners 338">
              <a:extLst>
                <a:ext uri="{FF2B5EF4-FFF2-40B4-BE49-F238E27FC236}">
                  <a16:creationId xmlns:a16="http://schemas.microsoft.com/office/drawing/2014/main" id="{687C72F1-14F1-414E-B38A-89D5B87F38D9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DEA51C64-F469-478B-A14F-B347B5A67387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42F36B26-19DF-4B92-8871-96F874C47F26}"/>
              </a:ext>
            </a:extLst>
          </p:cNvPr>
          <p:cNvGrpSpPr/>
          <p:nvPr/>
        </p:nvGrpSpPr>
        <p:grpSpPr>
          <a:xfrm>
            <a:off x="5338566" y="1830514"/>
            <a:ext cx="360000" cy="446538"/>
            <a:chOff x="1319941" y="2286628"/>
            <a:chExt cx="380167" cy="542998"/>
          </a:xfrm>
        </p:grpSpPr>
        <p:sp>
          <p:nvSpPr>
            <p:cNvPr id="342" name="Rectangle: Rounded Corners 341">
              <a:extLst>
                <a:ext uri="{FF2B5EF4-FFF2-40B4-BE49-F238E27FC236}">
                  <a16:creationId xmlns:a16="http://schemas.microsoft.com/office/drawing/2014/main" id="{3DEB068E-F95B-4C7E-B109-F54151342096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3" name="Rectangle: Rounded Corners 342">
              <a:extLst>
                <a:ext uri="{FF2B5EF4-FFF2-40B4-BE49-F238E27FC236}">
                  <a16:creationId xmlns:a16="http://schemas.microsoft.com/office/drawing/2014/main" id="{71C7F391-7B5E-4739-83FD-3BA740968A0F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4" name="Rectangle: Rounded Corners 343">
              <a:extLst>
                <a:ext uri="{FF2B5EF4-FFF2-40B4-BE49-F238E27FC236}">
                  <a16:creationId xmlns:a16="http://schemas.microsoft.com/office/drawing/2014/main" id="{EAE6904A-62BD-4E34-860A-FD290BCF8CAA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FCD21881-2608-428A-B76B-0934AAC36EEA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E03B6BA7-0732-4632-B83A-D8D23817F622}"/>
              </a:ext>
            </a:extLst>
          </p:cNvPr>
          <p:cNvGrpSpPr/>
          <p:nvPr/>
        </p:nvGrpSpPr>
        <p:grpSpPr>
          <a:xfrm>
            <a:off x="5700851" y="1831514"/>
            <a:ext cx="360000" cy="446538"/>
            <a:chOff x="1319941" y="2286628"/>
            <a:chExt cx="380167" cy="542998"/>
          </a:xfrm>
        </p:grpSpPr>
        <p:sp>
          <p:nvSpPr>
            <p:cNvPr id="347" name="Rectangle: Rounded Corners 346">
              <a:extLst>
                <a:ext uri="{FF2B5EF4-FFF2-40B4-BE49-F238E27FC236}">
                  <a16:creationId xmlns:a16="http://schemas.microsoft.com/office/drawing/2014/main" id="{E4E1335D-896E-4F5B-91B2-D5EE57D1574D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8" name="Rectangle: Rounded Corners 347">
              <a:extLst>
                <a:ext uri="{FF2B5EF4-FFF2-40B4-BE49-F238E27FC236}">
                  <a16:creationId xmlns:a16="http://schemas.microsoft.com/office/drawing/2014/main" id="{76010923-E317-46F9-A13D-76B704F99BA2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9" name="Rectangle: Rounded Corners 348">
              <a:extLst>
                <a:ext uri="{FF2B5EF4-FFF2-40B4-BE49-F238E27FC236}">
                  <a16:creationId xmlns:a16="http://schemas.microsoft.com/office/drawing/2014/main" id="{968DE3F2-26E6-44E3-A925-AB994033574D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93EB8F55-F98E-4DC5-8FCB-6A9312795D31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D05FD25F-D32C-4E61-A785-A6EB0277A227}"/>
              </a:ext>
            </a:extLst>
          </p:cNvPr>
          <p:cNvGrpSpPr/>
          <p:nvPr/>
        </p:nvGrpSpPr>
        <p:grpSpPr>
          <a:xfrm>
            <a:off x="6058319" y="1832148"/>
            <a:ext cx="360000" cy="446538"/>
            <a:chOff x="1319941" y="2286628"/>
            <a:chExt cx="380167" cy="542998"/>
          </a:xfrm>
        </p:grpSpPr>
        <p:sp>
          <p:nvSpPr>
            <p:cNvPr id="352" name="Rectangle: Rounded Corners 351">
              <a:extLst>
                <a:ext uri="{FF2B5EF4-FFF2-40B4-BE49-F238E27FC236}">
                  <a16:creationId xmlns:a16="http://schemas.microsoft.com/office/drawing/2014/main" id="{7F68A7EF-0099-44E3-8879-14C4F9600008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3" name="Rectangle: Rounded Corners 352">
              <a:extLst>
                <a:ext uri="{FF2B5EF4-FFF2-40B4-BE49-F238E27FC236}">
                  <a16:creationId xmlns:a16="http://schemas.microsoft.com/office/drawing/2014/main" id="{CDCACE2E-702F-4C39-BD32-A5FBC3129371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4" name="Rectangle: Rounded Corners 353">
              <a:extLst>
                <a:ext uri="{FF2B5EF4-FFF2-40B4-BE49-F238E27FC236}">
                  <a16:creationId xmlns:a16="http://schemas.microsoft.com/office/drawing/2014/main" id="{9AD8EBE5-9BA4-49B5-9609-1302BC5873A6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9FF78CEC-AF12-4C2C-8169-5C90AAA45C02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DA014763-73DF-4701-8D00-A687FE5065AC}"/>
              </a:ext>
            </a:extLst>
          </p:cNvPr>
          <p:cNvGrpSpPr/>
          <p:nvPr/>
        </p:nvGrpSpPr>
        <p:grpSpPr>
          <a:xfrm>
            <a:off x="6415571" y="1832148"/>
            <a:ext cx="360000" cy="446538"/>
            <a:chOff x="1319941" y="2286628"/>
            <a:chExt cx="380167" cy="542998"/>
          </a:xfrm>
        </p:grpSpPr>
        <p:sp>
          <p:nvSpPr>
            <p:cNvPr id="357" name="Rectangle: Rounded Corners 356">
              <a:extLst>
                <a:ext uri="{FF2B5EF4-FFF2-40B4-BE49-F238E27FC236}">
                  <a16:creationId xmlns:a16="http://schemas.microsoft.com/office/drawing/2014/main" id="{DE8B03B7-F651-4D5A-8D54-1DE66D860979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8" name="Rectangle: Rounded Corners 357">
              <a:extLst>
                <a:ext uri="{FF2B5EF4-FFF2-40B4-BE49-F238E27FC236}">
                  <a16:creationId xmlns:a16="http://schemas.microsoft.com/office/drawing/2014/main" id="{605F8FCC-723A-4C8D-832B-F68A29B0A081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9" name="Rectangle: Rounded Corners 358">
              <a:extLst>
                <a:ext uri="{FF2B5EF4-FFF2-40B4-BE49-F238E27FC236}">
                  <a16:creationId xmlns:a16="http://schemas.microsoft.com/office/drawing/2014/main" id="{E473FFC9-3C74-4775-81CC-1E3777FBC978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86C72D82-03E8-4F10-B23B-916B9B484FF6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F1AD1DA6-4B64-4A0B-A21A-1F5B356D2D04}"/>
              </a:ext>
            </a:extLst>
          </p:cNvPr>
          <p:cNvGrpSpPr/>
          <p:nvPr/>
        </p:nvGrpSpPr>
        <p:grpSpPr>
          <a:xfrm>
            <a:off x="2101569" y="2280266"/>
            <a:ext cx="360000" cy="446538"/>
            <a:chOff x="1319941" y="2286628"/>
            <a:chExt cx="380167" cy="542998"/>
          </a:xfrm>
        </p:grpSpPr>
        <p:sp>
          <p:nvSpPr>
            <p:cNvPr id="362" name="Rectangle: Rounded Corners 361">
              <a:extLst>
                <a:ext uri="{FF2B5EF4-FFF2-40B4-BE49-F238E27FC236}">
                  <a16:creationId xmlns:a16="http://schemas.microsoft.com/office/drawing/2014/main" id="{0C103F85-BD16-48B3-971A-5F5E2A1B8246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3" name="Rectangle: Rounded Corners 362">
              <a:extLst>
                <a:ext uri="{FF2B5EF4-FFF2-40B4-BE49-F238E27FC236}">
                  <a16:creationId xmlns:a16="http://schemas.microsoft.com/office/drawing/2014/main" id="{42CB95C0-05BC-4B38-AA3B-1E6A38E78A93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4" name="Rectangle: Rounded Corners 363">
              <a:extLst>
                <a:ext uri="{FF2B5EF4-FFF2-40B4-BE49-F238E27FC236}">
                  <a16:creationId xmlns:a16="http://schemas.microsoft.com/office/drawing/2014/main" id="{A0303FC0-2B9B-4935-920B-6AA1CFA497D9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3863B629-BDF7-4173-8F7F-A0D4AA898082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BE015C61-64EE-433F-A782-9622202D8688}"/>
              </a:ext>
            </a:extLst>
          </p:cNvPr>
          <p:cNvGrpSpPr/>
          <p:nvPr/>
        </p:nvGrpSpPr>
        <p:grpSpPr>
          <a:xfrm>
            <a:off x="2459037" y="2280900"/>
            <a:ext cx="360000" cy="446538"/>
            <a:chOff x="1319941" y="2286628"/>
            <a:chExt cx="380167" cy="542998"/>
          </a:xfrm>
        </p:grpSpPr>
        <p:sp>
          <p:nvSpPr>
            <p:cNvPr id="367" name="Rectangle: Rounded Corners 366">
              <a:extLst>
                <a:ext uri="{FF2B5EF4-FFF2-40B4-BE49-F238E27FC236}">
                  <a16:creationId xmlns:a16="http://schemas.microsoft.com/office/drawing/2014/main" id="{3ED84E81-5AA0-478F-A1DF-698815ABA5A3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8" name="Rectangle: Rounded Corners 367">
              <a:extLst>
                <a:ext uri="{FF2B5EF4-FFF2-40B4-BE49-F238E27FC236}">
                  <a16:creationId xmlns:a16="http://schemas.microsoft.com/office/drawing/2014/main" id="{81107525-30AE-4BC3-83E2-857F7F377370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9" name="Rectangle: Rounded Corners 368">
              <a:extLst>
                <a:ext uri="{FF2B5EF4-FFF2-40B4-BE49-F238E27FC236}">
                  <a16:creationId xmlns:a16="http://schemas.microsoft.com/office/drawing/2014/main" id="{19D6E6E8-2573-4804-91ED-6942428E3031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D2A0ABF6-A3F2-4573-9BC6-60E4F01ADE37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B4C1C7D2-4B3F-463D-8960-E68B219942AD}"/>
              </a:ext>
            </a:extLst>
          </p:cNvPr>
          <p:cNvGrpSpPr/>
          <p:nvPr/>
        </p:nvGrpSpPr>
        <p:grpSpPr>
          <a:xfrm>
            <a:off x="2821322" y="2281900"/>
            <a:ext cx="360000" cy="446538"/>
            <a:chOff x="1319941" y="2286628"/>
            <a:chExt cx="380167" cy="542998"/>
          </a:xfrm>
        </p:grpSpPr>
        <p:sp>
          <p:nvSpPr>
            <p:cNvPr id="372" name="Rectangle: Rounded Corners 371">
              <a:extLst>
                <a:ext uri="{FF2B5EF4-FFF2-40B4-BE49-F238E27FC236}">
                  <a16:creationId xmlns:a16="http://schemas.microsoft.com/office/drawing/2014/main" id="{E779F53C-5871-4EF8-848D-0694F5EBB63E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3" name="Rectangle: Rounded Corners 372">
              <a:extLst>
                <a:ext uri="{FF2B5EF4-FFF2-40B4-BE49-F238E27FC236}">
                  <a16:creationId xmlns:a16="http://schemas.microsoft.com/office/drawing/2014/main" id="{3449B13F-11A4-486D-96EF-F6C2376C1424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4" name="Rectangle: Rounded Corners 373">
              <a:extLst>
                <a:ext uri="{FF2B5EF4-FFF2-40B4-BE49-F238E27FC236}">
                  <a16:creationId xmlns:a16="http://schemas.microsoft.com/office/drawing/2014/main" id="{53F4B8CF-9BA2-4E9D-8AE2-DB11C32906F1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B8868072-64BC-4866-8E2C-2833027B6AB2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C110BB0F-93AD-4AA0-8DB9-905479FD74E1}"/>
              </a:ext>
            </a:extLst>
          </p:cNvPr>
          <p:cNvGrpSpPr/>
          <p:nvPr/>
        </p:nvGrpSpPr>
        <p:grpSpPr>
          <a:xfrm>
            <a:off x="3178790" y="2282534"/>
            <a:ext cx="360000" cy="446538"/>
            <a:chOff x="1319941" y="2286628"/>
            <a:chExt cx="380167" cy="542998"/>
          </a:xfrm>
        </p:grpSpPr>
        <p:sp>
          <p:nvSpPr>
            <p:cNvPr id="377" name="Rectangle: Rounded Corners 376">
              <a:extLst>
                <a:ext uri="{FF2B5EF4-FFF2-40B4-BE49-F238E27FC236}">
                  <a16:creationId xmlns:a16="http://schemas.microsoft.com/office/drawing/2014/main" id="{4AB3FB01-3E8C-4797-AE8C-F86E00D36517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8" name="Rectangle: Rounded Corners 377">
              <a:extLst>
                <a:ext uri="{FF2B5EF4-FFF2-40B4-BE49-F238E27FC236}">
                  <a16:creationId xmlns:a16="http://schemas.microsoft.com/office/drawing/2014/main" id="{2159AE5F-9527-4A10-A28C-63110D297C8A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9" name="Rectangle: Rounded Corners 378">
              <a:extLst>
                <a:ext uri="{FF2B5EF4-FFF2-40B4-BE49-F238E27FC236}">
                  <a16:creationId xmlns:a16="http://schemas.microsoft.com/office/drawing/2014/main" id="{1D0FE9BD-CE4A-408E-B486-56EBA8EE8B1B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EDEDF251-3B77-4674-AB48-CC0E7B4E9C04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6432A0CB-115D-4AA3-AADF-777F6A9F3C49}"/>
              </a:ext>
            </a:extLst>
          </p:cNvPr>
          <p:cNvGrpSpPr/>
          <p:nvPr/>
        </p:nvGrpSpPr>
        <p:grpSpPr>
          <a:xfrm>
            <a:off x="3537449" y="2282534"/>
            <a:ext cx="360000" cy="446538"/>
            <a:chOff x="1319941" y="2286628"/>
            <a:chExt cx="380167" cy="542998"/>
          </a:xfrm>
        </p:grpSpPr>
        <p:sp>
          <p:nvSpPr>
            <p:cNvPr id="382" name="Rectangle: Rounded Corners 381">
              <a:extLst>
                <a:ext uri="{FF2B5EF4-FFF2-40B4-BE49-F238E27FC236}">
                  <a16:creationId xmlns:a16="http://schemas.microsoft.com/office/drawing/2014/main" id="{0E7C68E5-22CD-4BD0-891E-20383A6164E0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3" name="Rectangle: Rounded Corners 382">
              <a:extLst>
                <a:ext uri="{FF2B5EF4-FFF2-40B4-BE49-F238E27FC236}">
                  <a16:creationId xmlns:a16="http://schemas.microsoft.com/office/drawing/2014/main" id="{94EED0B0-7D06-46E9-BBCD-E04A6515EA39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4" name="Rectangle: Rounded Corners 383">
              <a:extLst>
                <a:ext uri="{FF2B5EF4-FFF2-40B4-BE49-F238E27FC236}">
                  <a16:creationId xmlns:a16="http://schemas.microsoft.com/office/drawing/2014/main" id="{3588D18A-E8DE-4659-969E-66DB97D2B1C3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69DAA385-A018-448B-9FD3-76E9CB3B987C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849BC251-BC99-41D7-B6E3-DFA85EF3F82F}"/>
              </a:ext>
            </a:extLst>
          </p:cNvPr>
          <p:cNvGrpSpPr/>
          <p:nvPr/>
        </p:nvGrpSpPr>
        <p:grpSpPr>
          <a:xfrm>
            <a:off x="3894917" y="2283168"/>
            <a:ext cx="360000" cy="446538"/>
            <a:chOff x="1319941" y="2286628"/>
            <a:chExt cx="380167" cy="542998"/>
          </a:xfrm>
        </p:grpSpPr>
        <p:sp>
          <p:nvSpPr>
            <p:cNvPr id="387" name="Rectangle: Rounded Corners 386">
              <a:extLst>
                <a:ext uri="{FF2B5EF4-FFF2-40B4-BE49-F238E27FC236}">
                  <a16:creationId xmlns:a16="http://schemas.microsoft.com/office/drawing/2014/main" id="{099E6B2E-2338-488E-91E1-F34FFC6604DE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8" name="Rectangle: Rounded Corners 387">
              <a:extLst>
                <a:ext uri="{FF2B5EF4-FFF2-40B4-BE49-F238E27FC236}">
                  <a16:creationId xmlns:a16="http://schemas.microsoft.com/office/drawing/2014/main" id="{3E608149-0494-41B2-A4E1-091B67C53CCD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9" name="Rectangle: Rounded Corners 388">
              <a:extLst>
                <a:ext uri="{FF2B5EF4-FFF2-40B4-BE49-F238E27FC236}">
                  <a16:creationId xmlns:a16="http://schemas.microsoft.com/office/drawing/2014/main" id="{FD4DEEAB-E90D-45C5-AF6F-124B1264FB30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EF929E7F-F670-4771-ABEA-D4EC3B172E65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24A4CD02-2521-4E04-804D-A5B2D269D535}"/>
              </a:ext>
            </a:extLst>
          </p:cNvPr>
          <p:cNvGrpSpPr/>
          <p:nvPr/>
        </p:nvGrpSpPr>
        <p:grpSpPr>
          <a:xfrm>
            <a:off x="4257202" y="2284168"/>
            <a:ext cx="360000" cy="446538"/>
            <a:chOff x="1319941" y="2286628"/>
            <a:chExt cx="380167" cy="542998"/>
          </a:xfrm>
        </p:grpSpPr>
        <p:sp>
          <p:nvSpPr>
            <p:cNvPr id="392" name="Rectangle: Rounded Corners 391">
              <a:extLst>
                <a:ext uri="{FF2B5EF4-FFF2-40B4-BE49-F238E27FC236}">
                  <a16:creationId xmlns:a16="http://schemas.microsoft.com/office/drawing/2014/main" id="{B12D42B4-B3F7-48C4-B0CC-E7871D5EF86B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Rectangle: Rounded Corners 392">
              <a:extLst>
                <a:ext uri="{FF2B5EF4-FFF2-40B4-BE49-F238E27FC236}">
                  <a16:creationId xmlns:a16="http://schemas.microsoft.com/office/drawing/2014/main" id="{7FB750A2-5455-4C1E-980C-7130A1B5A48A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Rectangle: Rounded Corners 393">
              <a:extLst>
                <a:ext uri="{FF2B5EF4-FFF2-40B4-BE49-F238E27FC236}">
                  <a16:creationId xmlns:a16="http://schemas.microsoft.com/office/drawing/2014/main" id="{714354B2-44FF-4813-B0C0-245455CD4B5D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F1BDE625-E833-4A01-B094-5B65DE05362C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0E2425C9-96CA-4C7A-B24E-73DAEA98FFCA}"/>
              </a:ext>
            </a:extLst>
          </p:cNvPr>
          <p:cNvGrpSpPr/>
          <p:nvPr/>
        </p:nvGrpSpPr>
        <p:grpSpPr>
          <a:xfrm>
            <a:off x="4614670" y="2284802"/>
            <a:ext cx="360000" cy="446538"/>
            <a:chOff x="1319941" y="2286628"/>
            <a:chExt cx="380167" cy="542998"/>
          </a:xfrm>
        </p:grpSpPr>
        <p:sp>
          <p:nvSpPr>
            <p:cNvPr id="397" name="Rectangle: Rounded Corners 396">
              <a:extLst>
                <a:ext uri="{FF2B5EF4-FFF2-40B4-BE49-F238E27FC236}">
                  <a16:creationId xmlns:a16="http://schemas.microsoft.com/office/drawing/2014/main" id="{8F47A7BA-EF05-4D93-8BBE-0E5BE2710EE4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Rectangle: Rounded Corners 397">
              <a:extLst>
                <a:ext uri="{FF2B5EF4-FFF2-40B4-BE49-F238E27FC236}">
                  <a16:creationId xmlns:a16="http://schemas.microsoft.com/office/drawing/2014/main" id="{1315007C-3A10-43F6-9CFD-9B7745807C7B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Rectangle: Rounded Corners 398">
              <a:extLst>
                <a:ext uri="{FF2B5EF4-FFF2-40B4-BE49-F238E27FC236}">
                  <a16:creationId xmlns:a16="http://schemas.microsoft.com/office/drawing/2014/main" id="{D9614F55-FCE3-4F29-9B3C-0E73AF1992DB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6710CEC3-3C0F-494D-99AD-CCE918A2125B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80083864-2EF3-4A04-95E4-1A4EC07A88BA}"/>
              </a:ext>
            </a:extLst>
          </p:cNvPr>
          <p:cNvGrpSpPr/>
          <p:nvPr/>
        </p:nvGrpSpPr>
        <p:grpSpPr>
          <a:xfrm>
            <a:off x="4976546" y="2282534"/>
            <a:ext cx="360000" cy="446538"/>
            <a:chOff x="1319941" y="2286628"/>
            <a:chExt cx="380167" cy="542998"/>
          </a:xfrm>
        </p:grpSpPr>
        <p:sp>
          <p:nvSpPr>
            <p:cNvPr id="402" name="Rectangle: Rounded Corners 401">
              <a:extLst>
                <a:ext uri="{FF2B5EF4-FFF2-40B4-BE49-F238E27FC236}">
                  <a16:creationId xmlns:a16="http://schemas.microsoft.com/office/drawing/2014/main" id="{865CE010-679C-4C2D-B52B-D4E229023428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Rectangle: Rounded Corners 402">
              <a:extLst>
                <a:ext uri="{FF2B5EF4-FFF2-40B4-BE49-F238E27FC236}">
                  <a16:creationId xmlns:a16="http://schemas.microsoft.com/office/drawing/2014/main" id="{BC50FA4B-3E6C-4BF1-8710-7FC91D164F16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Rectangle: Rounded Corners 403">
              <a:extLst>
                <a:ext uri="{FF2B5EF4-FFF2-40B4-BE49-F238E27FC236}">
                  <a16:creationId xmlns:a16="http://schemas.microsoft.com/office/drawing/2014/main" id="{CD91A92B-1DF6-40DE-842D-F316C17110DF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0B1C583-EF14-481F-958D-C04816D859D0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08D2898B-1E12-4BBE-B94C-47DA05B7C19C}"/>
              </a:ext>
            </a:extLst>
          </p:cNvPr>
          <p:cNvGrpSpPr/>
          <p:nvPr/>
        </p:nvGrpSpPr>
        <p:grpSpPr>
          <a:xfrm>
            <a:off x="5334014" y="2283168"/>
            <a:ext cx="360000" cy="446538"/>
            <a:chOff x="1319941" y="2286628"/>
            <a:chExt cx="380167" cy="542998"/>
          </a:xfrm>
        </p:grpSpPr>
        <p:sp>
          <p:nvSpPr>
            <p:cNvPr id="407" name="Rectangle: Rounded Corners 406">
              <a:extLst>
                <a:ext uri="{FF2B5EF4-FFF2-40B4-BE49-F238E27FC236}">
                  <a16:creationId xmlns:a16="http://schemas.microsoft.com/office/drawing/2014/main" id="{68574E12-0FEE-4AB0-91F8-FAED8593B2F6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Rectangle: Rounded Corners 407">
              <a:extLst>
                <a:ext uri="{FF2B5EF4-FFF2-40B4-BE49-F238E27FC236}">
                  <a16:creationId xmlns:a16="http://schemas.microsoft.com/office/drawing/2014/main" id="{C3C4A6D5-A283-4767-92C4-2E72AF3682C7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Rectangle: Rounded Corners 408">
              <a:extLst>
                <a:ext uri="{FF2B5EF4-FFF2-40B4-BE49-F238E27FC236}">
                  <a16:creationId xmlns:a16="http://schemas.microsoft.com/office/drawing/2014/main" id="{931ED523-4AF3-4F70-8BA1-4880CA7B3BDD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0098D707-DF62-4F65-85ED-92F0429A26BE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DA950BD0-0292-4531-A0BA-6E9F5887BA2F}"/>
              </a:ext>
            </a:extLst>
          </p:cNvPr>
          <p:cNvGrpSpPr/>
          <p:nvPr/>
        </p:nvGrpSpPr>
        <p:grpSpPr>
          <a:xfrm>
            <a:off x="5696299" y="2284168"/>
            <a:ext cx="360000" cy="446538"/>
            <a:chOff x="1319941" y="2286628"/>
            <a:chExt cx="380167" cy="542998"/>
          </a:xfrm>
        </p:grpSpPr>
        <p:sp>
          <p:nvSpPr>
            <p:cNvPr id="412" name="Rectangle: Rounded Corners 411">
              <a:extLst>
                <a:ext uri="{FF2B5EF4-FFF2-40B4-BE49-F238E27FC236}">
                  <a16:creationId xmlns:a16="http://schemas.microsoft.com/office/drawing/2014/main" id="{DFB5BE39-560A-4395-8300-5DD73B4855F1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Rectangle: Rounded Corners 412">
              <a:extLst>
                <a:ext uri="{FF2B5EF4-FFF2-40B4-BE49-F238E27FC236}">
                  <a16:creationId xmlns:a16="http://schemas.microsoft.com/office/drawing/2014/main" id="{CB1A16F5-045C-47B9-A438-C62FCFD52BFD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Rectangle: Rounded Corners 413">
              <a:extLst>
                <a:ext uri="{FF2B5EF4-FFF2-40B4-BE49-F238E27FC236}">
                  <a16:creationId xmlns:a16="http://schemas.microsoft.com/office/drawing/2014/main" id="{B4D0F949-A83C-4E3D-8697-C0CBCCA416FE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00296FF7-A03F-4019-BAD6-8E74FE21375F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C88BC602-483C-4727-99F2-7286912A4405}"/>
              </a:ext>
            </a:extLst>
          </p:cNvPr>
          <p:cNvGrpSpPr/>
          <p:nvPr/>
        </p:nvGrpSpPr>
        <p:grpSpPr>
          <a:xfrm>
            <a:off x="6053767" y="2284802"/>
            <a:ext cx="360000" cy="446538"/>
            <a:chOff x="1319941" y="2286628"/>
            <a:chExt cx="380167" cy="542998"/>
          </a:xfrm>
        </p:grpSpPr>
        <p:sp>
          <p:nvSpPr>
            <p:cNvPr id="417" name="Rectangle: Rounded Corners 416">
              <a:extLst>
                <a:ext uri="{FF2B5EF4-FFF2-40B4-BE49-F238E27FC236}">
                  <a16:creationId xmlns:a16="http://schemas.microsoft.com/office/drawing/2014/main" id="{B4C685DA-22D2-45AD-864B-979D46678440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Rectangle: Rounded Corners 417">
              <a:extLst>
                <a:ext uri="{FF2B5EF4-FFF2-40B4-BE49-F238E27FC236}">
                  <a16:creationId xmlns:a16="http://schemas.microsoft.com/office/drawing/2014/main" id="{3E8B61AA-41DD-4B26-A176-FE1F7385D21E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Rectangle: Rounded Corners 418">
              <a:extLst>
                <a:ext uri="{FF2B5EF4-FFF2-40B4-BE49-F238E27FC236}">
                  <a16:creationId xmlns:a16="http://schemas.microsoft.com/office/drawing/2014/main" id="{48356433-CEFD-47B2-9C4C-F288ECCAA265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BECF624C-35EC-48DB-A0B3-1E4AA955E8B1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ABDD9567-BB64-45A9-9CDB-66A99C0FF470}"/>
              </a:ext>
            </a:extLst>
          </p:cNvPr>
          <p:cNvGrpSpPr/>
          <p:nvPr/>
        </p:nvGrpSpPr>
        <p:grpSpPr>
          <a:xfrm>
            <a:off x="6411019" y="2284802"/>
            <a:ext cx="360000" cy="446538"/>
            <a:chOff x="1319941" y="2286628"/>
            <a:chExt cx="380167" cy="542998"/>
          </a:xfrm>
        </p:grpSpPr>
        <p:sp>
          <p:nvSpPr>
            <p:cNvPr id="422" name="Rectangle: Rounded Corners 421">
              <a:extLst>
                <a:ext uri="{FF2B5EF4-FFF2-40B4-BE49-F238E27FC236}">
                  <a16:creationId xmlns:a16="http://schemas.microsoft.com/office/drawing/2014/main" id="{4E8AF5D8-5451-48FE-871B-FB386132A75C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Rectangle: Rounded Corners 422">
              <a:extLst>
                <a:ext uri="{FF2B5EF4-FFF2-40B4-BE49-F238E27FC236}">
                  <a16:creationId xmlns:a16="http://schemas.microsoft.com/office/drawing/2014/main" id="{8A19DB88-AC80-486D-8449-FF974A2C82BF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Rectangle: Rounded Corners 423">
              <a:extLst>
                <a:ext uri="{FF2B5EF4-FFF2-40B4-BE49-F238E27FC236}">
                  <a16:creationId xmlns:a16="http://schemas.microsoft.com/office/drawing/2014/main" id="{53A014F6-D909-45F6-8EDA-2A486CCE9251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E0F0B265-7DDF-4148-B687-0352C5320838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9A6F2929-3030-4757-B9B9-CCEAB5D7D412}"/>
              </a:ext>
            </a:extLst>
          </p:cNvPr>
          <p:cNvCxnSpPr>
            <a:cxnSpLocks/>
            <a:endCxn id="420" idx="3"/>
          </p:cNvCxnSpPr>
          <p:nvPr/>
        </p:nvCxnSpPr>
        <p:spPr>
          <a:xfrm flipH="1">
            <a:off x="6413767" y="1825507"/>
            <a:ext cx="241378" cy="88703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F668E2B9-284A-48FD-B162-B5B74662349D}"/>
              </a:ext>
            </a:extLst>
          </p:cNvPr>
          <p:cNvCxnSpPr>
            <a:cxnSpLocks/>
          </p:cNvCxnSpPr>
          <p:nvPr/>
        </p:nvCxnSpPr>
        <p:spPr>
          <a:xfrm flipH="1">
            <a:off x="3574317" y="1825507"/>
            <a:ext cx="241378" cy="88703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3BD9C580-10CB-4B92-9863-1EEBFD7666F7}"/>
              </a:ext>
            </a:extLst>
          </p:cNvPr>
          <p:cNvCxnSpPr>
            <a:cxnSpLocks/>
          </p:cNvCxnSpPr>
          <p:nvPr/>
        </p:nvCxnSpPr>
        <p:spPr>
          <a:xfrm flipH="1">
            <a:off x="5014750" y="1825507"/>
            <a:ext cx="241378" cy="88703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93D68C4C-6F52-4E32-B328-1FE9100FC747}"/>
              </a:ext>
            </a:extLst>
          </p:cNvPr>
          <p:cNvCxnSpPr>
            <a:cxnSpLocks/>
            <a:endCxn id="370" idx="0"/>
          </p:cNvCxnSpPr>
          <p:nvPr/>
        </p:nvCxnSpPr>
        <p:spPr>
          <a:xfrm flipH="1">
            <a:off x="2639037" y="1831514"/>
            <a:ext cx="2324" cy="8583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5E1C2475-C3B0-4E0B-9397-DE7C15027067}"/>
              </a:ext>
            </a:extLst>
          </p:cNvPr>
          <p:cNvCxnSpPr>
            <a:cxnSpLocks/>
          </p:cNvCxnSpPr>
          <p:nvPr/>
        </p:nvCxnSpPr>
        <p:spPr>
          <a:xfrm flipH="1">
            <a:off x="3364291" y="1839796"/>
            <a:ext cx="2324" cy="8583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CD6976C5-35D2-4A93-87AC-7F0230D4B753}"/>
              </a:ext>
            </a:extLst>
          </p:cNvPr>
          <p:cNvCxnSpPr>
            <a:cxnSpLocks/>
          </p:cNvCxnSpPr>
          <p:nvPr/>
        </p:nvCxnSpPr>
        <p:spPr>
          <a:xfrm flipH="1">
            <a:off x="4096485" y="1831514"/>
            <a:ext cx="2324" cy="8583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5AF294F8-A492-401A-A96B-27529A2C8194}"/>
              </a:ext>
            </a:extLst>
          </p:cNvPr>
          <p:cNvCxnSpPr>
            <a:cxnSpLocks/>
          </p:cNvCxnSpPr>
          <p:nvPr/>
        </p:nvCxnSpPr>
        <p:spPr>
          <a:xfrm flipH="1">
            <a:off x="4809635" y="1839796"/>
            <a:ext cx="2324" cy="8583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40DDC102-11A8-4C99-ACCB-95B59D45CA0D}"/>
              </a:ext>
            </a:extLst>
          </p:cNvPr>
          <p:cNvCxnSpPr>
            <a:cxnSpLocks/>
          </p:cNvCxnSpPr>
          <p:nvPr/>
        </p:nvCxnSpPr>
        <p:spPr>
          <a:xfrm flipH="1">
            <a:off x="5534622" y="1831514"/>
            <a:ext cx="2324" cy="8583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336DAC80-5C38-4D3C-9DD9-4FB9C80DCE22}"/>
              </a:ext>
            </a:extLst>
          </p:cNvPr>
          <p:cNvCxnSpPr>
            <a:cxnSpLocks/>
          </p:cNvCxnSpPr>
          <p:nvPr/>
        </p:nvCxnSpPr>
        <p:spPr>
          <a:xfrm flipH="1">
            <a:off x="6258775" y="1839796"/>
            <a:ext cx="2324" cy="8583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3CD4D834-1409-4FEF-A612-30AD3301C15C}"/>
              </a:ext>
            </a:extLst>
          </p:cNvPr>
          <p:cNvGrpSpPr/>
          <p:nvPr/>
        </p:nvGrpSpPr>
        <p:grpSpPr>
          <a:xfrm>
            <a:off x="2948957" y="3306139"/>
            <a:ext cx="910408" cy="1142829"/>
            <a:chOff x="3182177" y="1877455"/>
            <a:chExt cx="910408" cy="1142829"/>
          </a:xfrm>
        </p:grpSpPr>
        <p:sp>
          <p:nvSpPr>
            <p:cNvPr id="439" name="Rectangle 29">
              <a:extLst>
                <a:ext uri="{FF2B5EF4-FFF2-40B4-BE49-F238E27FC236}">
                  <a16:creationId xmlns:a16="http://schemas.microsoft.com/office/drawing/2014/main" id="{638701F5-E97C-4FBD-B023-C50456346251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3182177" y="2974565"/>
              <a:ext cx="910408" cy="45719"/>
            </a:xfrm>
            <a:prstGeom prst="rect">
              <a:avLst/>
            </a:prstGeom>
            <a:solidFill>
              <a:srgbClr val="0000FF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9pPr>
            </a:lstStyle>
            <a:p>
              <a:pPr algn="ctr" eaLnBrk="1" hangingPunct="1"/>
              <a:endParaRPr lang="en-GB" altLang="en-US" sz="1400"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AE437A10-BD97-4BCA-BAE8-95BA2932ADA8}"/>
                </a:ext>
              </a:extLst>
            </p:cNvPr>
            <p:cNvCxnSpPr/>
            <p:nvPr/>
          </p:nvCxnSpPr>
          <p:spPr>
            <a:xfrm flipV="1">
              <a:off x="3182177" y="1890017"/>
              <a:ext cx="0" cy="1099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BBD6342C-EF6A-4937-947D-8D6ABEC7A96E}"/>
                </a:ext>
              </a:extLst>
            </p:cNvPr>
            <p:cNvCxnSpPr/>
            <p:nvPr/>
          </p:nvCxnSpPr>
          <p:spPr>
            <a:xfrm flipV="1">
              <a:off x="4092585" y="1877455"/>
              <a:ext cx="0" cy="1099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E2374ECB-4C37-4BEB-83F8-8FB0ED957469}"/>
              </a:ext>
            </a:extLst>
          </p:cNvPr>
          <p:cNvGrpSpPr/>
          <p:nvPr/>
        </p:nvGrpSpPr>
        <p:grpSpPr>
          <a:xfrm>
            <a:off x="2975746" y="3940461"/>
            <a:ext cx="432000" cy="446538"/>
            <a:chOff x="1319941" y="2286628"/>
            <a:chExt cx="380167" cy="542998"/>
          </a:xfrm>
        </p:grpSpPr>
        <p:sp>
          <p:nvSpPr>
            <p:cNvPr id="447" name="Rectangle: Rounded Corners 446">
              <a:extLst>
                <a:ext uri="{FF2B5EF4-FFF2-40B4-BE49-F238E27FC236}">
                  <a16:creationId xmlns:a16="http://schemas.microsoft.com/office/drawing/2014/main" id="{9B4B1784-4422-4197-ABB3-02D3074EAA81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8" name="Rectangle: Rounded Corners 447">
              <a:extLst>
                <a:ext uri="{FF2B5EF4-FFF2-40B4-BE49-F238E27FC236}">
                  <a16:creationId xmlns:a16="http://schemas.microsoft.com/office/drawing/2014/main" id="{ED3DAFCC-569B-4A49-82FD-C98D04B41842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9" name="Rectangle: Rounded Corners 448">
              <a:extLst>
                <a:ext uri="{FF2B5EF4-FFF2-40B4-BE49-F238E27FC236}">
                  <a16:creationId xmlns:a16="http://schemas.microsoft.com/office/drawing/2014/main" id="{707CAA5B-4B47-4A4A-B349-D09A6B4903D9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EF21B858-A380-44B9-AA8F-058B4D6EE67C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D77C9742-5E9F-4873-AF85-ADE465AEF216}"/>
              </a:ext>
            </a:extLst>
          </p:cNvPr>
          <p:cNvGrpSpPr/>
          <p:nvPr/>
        </p:nvGrpSpPr>
        <p:grpSpPr>
          <a:xfrm>
            <a:off x="3406485" y="3940461"/>
            <a:ext cx="432000" cy="446538"/>
            <a:chOff x="1319941" y="2286628"/>
            <a:chExt cx="380167" cy="542998"/>
          </a:xfrm>
        </p:grpSpPr>
        <p:sp>
          <p:nvSpPr>
            <p:cNvPr id="457" name="Rectangle: Rounded Corners 456">
              <a:extLst>
                <a:ext uri="{FF2B5EF4-FFF2-40B4-BE49-F238E27FC236}">
                  <a16:creationId xmlns:a16="http://schemas.microsoft.com/office/drawing/2014/main" id="{BD054A31-4C87-4200-A585-7F193E741E94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8" name="Rectangle: Rounded Corners 457">
              <a:extLst>
                <a:ext uri="{FF2B5EF4-FFF2-40B4-BE49-F238E27FC236}">
                  <a16:creationId xmlns:a16="http://schemas.microsoft.com/office/drawing/2014/main" id="{D6032E87-B68D-4459-9853-30807DEDAB11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9" name="Rectangle: Rounded Corners 458">
              <a:extLst>
                <a:ext uri="{FF2B5EF4-FFF2-40B4-BE49-F238E27FC236}">
                  <a16:creationId xmlns:a16="http://schemas.microsoft.com/office/drawing/2014/main" id="{10BAC5F4-AAC0-4BE4-951A-CE4E264D0BDB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448E8BAA-C445-46AD-865F-ED31642A9024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6D8DC7A6-8ABD-4CF6-BA14-63B6DDC9F32A}"/>
              </a:ext>
            </a:extLst>
          </p:cNvPr>
          <p:cNvGrpSpPr/>
          <p:nvPr/>
        </p:nvGrpSpPr>
        <p:grpSpPr>
          <a:xfrm>
            <a:off x="2978612" y="3492967"/>
            <a:ext cx="432000" cy="446538"/>
            <a:chOff x="1319941" y="2286628"/>
            <a:chExt cx="380167" cy="542998"/>
          </a:xfrm>
        </p:grpSpPr>
        <p:sp>
          <p:nvSpPr>
            <p:cNvPr id="462" name="Rectangle: Rounded Corners 461">
              <a:extLst>
                <a:ext uri="{FF2B5EF4-FFF2-40B4-BE49-F238E27FC236}">
                  <a16:creationId xmlns:a16="http://schemas.microsoft.com/office/drawing/2014/main" id="{C60BC211-4CBB-45A1-BC64-380434BE2ABD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3" name="Rectangle: Rounded Corners 462">
              <a:extLst>
                <a:ext uri="{FF2B5EF4-FFF2-40B4-BE49-F238E27FC236}">
                  <a16:creationId xmlns:a16="http://schemas.microsoft.com/office/drawing/2014/main" id="{8123AAF8-7365-428E-840E-8D20169E4412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4" name="Rectangle: Rounded Corners 463">
              <a:extLst>
                <a:ext uri="{FF2B5EF4-FFF2-40B4-BE49-F238E27FC236}">
                  <a16:creationId xmlns:a16="http://schemas.microsoft.com/office/drawing/2014/main" id="{D3BE6579-89C9-42FB-8B7D-AF114EC4A8DB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FB06BB45-C938-40C8-9061-7324E8C24713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AED4AB28-EC21-4E86-8E5F-10493DC1A6FB}"/>
              </a:ext>
            </a:extLst>
          </p:cNvPr>
          <p:cNvGrpSpPr/>
          <p:nvPr/>
        </p:nvGrpSpPr>
        <p:grpSpPr>
          <a:xfrm>
            <a:off x="3405587" y="3492967"/>
            <a:ext cx="435765" cy="446538"/>
            <a:chOff x="1316628" y="2286628"/>
            <a:chExt cx="383480" cy="542998"/>
          </a:xfrm>
        </p:grpSpPr>
        <p:sp>
          <p:nvSpPr>
            <p:cNvPr id="467" name="Rectangle: Rounded Corners 466">
              <a:extLst>
                <a:ext uri="{FF2B5EF4-FFF2-40B4-BE49-F238E27FC236}">
                  <a16:creationId xmlns:a16="http://schemas.microsoft.com/office/drawing/2014/main" id="{5090166C-9778-44C6-B35D-C21104FDD92C}"/>
                </a:ext>
              </a:extLst>
            </p:cNvPr>
            <p:cNvSpPr/>
            <p:nvPr/>
          </p:nvSpPr>
          <p:spPr>
            <a:xfrm>
              <a:off x="1316628" y="2618662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8" name="Rectangle: Rounded Corners 467">
              <a:extLst>
                <a:ext uri="{FF2B5EF4-FFF2-40B4-BE49-F238E27FC236}">
                  <a16:creationId xmlns:a16="http://schemas.microsoft.com/office/drawing/2014/main" id="{08627450-B465-48D3-85CE-BA6B486E9735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9" name="Rectangle: Rounded Corners 468">
              <a:extLst>
                <a:ext uri="{FF2B5EF4-FFF2-40B4-BE49-F238E27FC236}">
                  <a16:creationId xmlns:a16="http://schemas.microsoft.com/office/drawing/2014/main" id="{E8D65B28-EF98-47B5-9554-AA42F31B4DCC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DA51D2D2-1239-4C71-B4A1-B15C4919D3DA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AAABD45C-AF06-49A6-AF4A-E7C9A5519986}"/>
              </a:ext>
            </a:extLst>
          </p:cNvPr>
          <p:cNvCxnSpPr>
            <a:cxnSpLocks/>
            <a:stCxn id="468" idx="0"/>
            <a:endCxn id="449" idx="1"/>
          </p:cNvCxnSpPr>
          <p:nvPr/>
        </p:nvCxnSpPr>
        <p:spPr>
          <a:xfrm flipH="1">
            <a:off x="2980127" y="3492967"/>
            <a:ext cx="642551" cy="6523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29C02A2E-F523-41B7-8E2E-23BF108088BD}"/>
              </a:ext>
            </a:extLst>
          </p:cNvPr>
          <p:cNvCxnSpPr>
            <a:cxnSpLocks/>
            <a:stCxn id="463" idx="0"/>
          </p:cNvCxnSpPr>
          <p:nvPr/>
        </p:nvCxnSpPr>
        <p:spPr>
          <a:xfrm>
            <a:off x="3191938" y="3492967"/>
            <a:ext cx="639186" cy="66872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6" name="Picture 475">
            <a:extLst>
              <a:ext uri="{FF2B5EF4-FFF2-40B4-BE49-F238E27FC236}">
                <a16:creationId xmlns:a16="http://schemas.microsoft.com/office/drawing/2014/main" id="{0B29C843-2F9D-45DE-B295-3AB9A4EC4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663" y="3287331"/>
            <a:ext cx="1293802" cy="1107407"/>
          </a:xfrm>
          <a:prstGeom prst="rect">
            <a:avLst/>
          </a:prstGeom>
        </p:spPr>
      </p:pic>
      <p:grpSp>
        <p:nvGrpSpPr>
          <p:cNvPr id="477" name="Group 476">
            <a:extLst>
              <a:ext uri="{FF2B5EF4-FFF2-40B4-BE49-F238E27FC236}">
                <a16:creationId xmlns:a16="http://schemas.microsoft.com/office/drawing/2014/main" id="{8E32FB52-F623-4A77-B1AE-9E4D86F60F16}"/>
              </a:ext>
            </a:extLst>
          </p:cNvPr>
          <p:cNvGrpSpPr/>
          <p:nvPr/>
        </p:nvGrpSpPr>
        <p:grpSpPr>
          <a:xfrm>
            <a:off x="7431610" y="1636518"/>
            <a:ext cx="1145442" cy="1448712"/>
            <a:chOff x="3063998" y="1877455"/>
            <a:chExt cx="1145442" cy="1448712"/>
          </a:xfrm>
        </p:grpSpPr>
        <p:sp>
          <p:nvSpPr>
            <p:cNvPr id="478" name="Rectangle 29">
              <a:extLst>
                <a:ext uri="{FF2B5EF4-FFF2-40B4-BE49-F238E27FC236}">
                  <a16:creationId xmlns:a16="http://schemas.microsoft.com/office/drawing/2014/main" id="{9C0981E5-30CF-4516-88E5-6AFB14AA3967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3182177" y="2974565"/>
              <a:ext cx="910408" cy="45719"/>
            </a:xfrm>
            <a:prstGeom prst="rect">
              <a:avLst/>
            </a:prstGeom>
            <a:solidFill>
              <a:srgbClr val="0000FF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9pPr>
            </a:lstStyle>
            <a:p>
              <a:pPr algn="ctr" eaLnBrk="1" hangingPunct="1"/>
              <a:endParaRPr lang="en-GB" altLang="en-US" sz="1400"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79" name="AutoShape 30">
              <a:extLst>
                <a:ext uri="{FF2B5EF4-FFF2-40B4-BE49-F238E27FC236}">
                  <a16:creationId xmlns:a16="http://schemas.microsoft.com/office/drawing/2014/main" id="{B2016DF9-BFAD-4F4D-8F1A-4ADED7D54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104" y="3023734"/>
              <a:ext cx="187463" cy="300134"/>
            </a:xfrm>
            <a:prstGeom prst="flowChartAlternateProcess">
              <a:avLst/>
            </a:prstGeom>
            <a:solidFill>
              <a:schemeClr val="tx1"/>
            </a:solidFill>
            <a:ln w="9525" cap="rnd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80" name="AutoShape 31">
              <a:extLst>
                <a:ext uri="{FF2B5EF4-FFF2-40B4-BE49-F238E27FC236}">
                  <a16:creationId xmlns:a16="http://schemas.microsoft.com/office/drawing/2014/main" id="{EBEA35C5-9493-40C4-ADA4-06439BF6B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389" y="3026033"/>
              <a:ext cx="187463" cy="300134"/>
            </a:xfrm>
            <a:prstGeom prst="flowChartAlternateProcess">
              <a:avLst/>
            </a:prstGeom>
            <a:solidFill>
              <a:schemeClr val="tx1"/>
            </a:solidFill>
            <a:ln w="9525" cap="rnd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9pPr>
            </a:lstStyle>
            <a:p>
              <a:endParaRPr lang="en-GB" altLang="en-US"/>
            </a:p>
          </p:txBody>
        </p: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6A9FBC56-2323-4489-A285-30542F26B7F8}"/>
                </a:ext>
              </a:extLst>
            </p:cNvPr>
            <p:cNvCxnSpPr/>
            <p:nvPr/>
          </p:nvCxnSpPr>
          <p:spPr>
            <a:xfrm flipV="1">
              <a:off x="3182177" y="1890017"/>
              <a:ext cx="0" cy="1099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5B6917F1-160B-4120-99A5-D9F6E83DD2B6}"/>
                </a:ext>
              </a:extLst>
            </p:cNvPr>
            <p:cNvSpPr/>
            <p:nvPr/>
          </p:nvSpPr>
          <p:spPr>
            <a:xfrm>
              <a:off x="3063998" y="1890017"/>
              <a:ext cx="101137" cy="11074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493F83EC-B575-43F6-AB87-F02B3619BDDE}"/>
                </a:ext>
              </a:extLst>
            </p:cNvPr>
            <p:cNvSpPr/>
            <p:nvPr/>
          </p:nvSpPr>
          <p:spPr>
            <a:xfrm>
              <a:off x="4108303" y="1877455"/>
              <a:ext cx="101137" cy="11074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FE23620D-540C-4421-A94D-2EFBF75D3DF7}"/>
                </a:ext>
              </a:extLst>
            </p:cNvPr>
            <p:cNvCxnSpPr/>
            <p:nvPr/>
          </p:nvCxnSpPr>
          <p:spPr>
            <a:xfrm flipV="1">
              <a:off x="4092585" y="1877455"/>
              <a:ext cx="0" cy="1099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FB6509F8-E45A-46A1-BBF8-6AF2294AFC1B}"/>
              </a:ext>
            </a:extLst>
          </p:cNvPr>
          <p:cNvGrpSpPr/>
          <p:nvPr/>
        </p:nvGrpSpPr>
        <p:grpSpPr>
          <a:xfrm>
            <a:off x="7576578" y="2281341"/>
            <a:ext cx="432000" cy="446538"/>
            <a:chOff x="1319941" y="2286628"/>
            <a:chExt cx="380167" cy="542998"/>
          </a:xfrm>
        </p:grpSpPr>
        <p:sp>
          <p:nvSpPr>
            <p:cNvPr id="486" name="Rectangle: Rounded Corners 485">
              <a:extLst>
                <a:ext uri="{FF2B5EF4-FFF2-40B4-BE49-F238E27FC236}">
                  <a16:creationId xmlns:a16="http://schemas.microsoft.com/office/drawing/2014/main" id="{DAFC55A5-8EF2-4BF7-84BD-15E5F4617083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7" name="Rectangle: Rounded Corners 486">
              <a:extLst>
                <a:ext uri="{FF2B5EF4-FFF2-40B4-BE49-F238E27FC236}">
                  <a16:creationId xmlns:a16="http://schemas.microsoft.com/office/drawing/2014/main" id="{D24B2275-78F6-4937-ACD0-99C32A04947B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A38C1BBE-8779-4E78-B4DB-07950ECCA374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4B5F6641-B0BB-4DDF-A827-A785733CED54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DD7BDD63-9BAE-4039-87E7-207303480EAF}"/>
              </a:ext>
            </a:extLst>
          </p:cNvPr>
          <p:cNvGrpSpPr/>
          <p:nvPr/>
        </p:nvGrpSpPr>
        <p:grpSpPr>
          <a:xfrm>
            <a:off x="8007317" y="2281341"/>
            <a:ext cx="432000" cy="446538"/>
            <a:chOff x="1319941" y="2286628"/>
            <a:chExt cx="380167" cy="542998"/>
          </a:xfrm>
        </p:grpSpPr>
        <p:sp>
          <p:nvSpPr>
            <p:cNvPr id="491" name="Rectangle: Rounded Corners 490">
              <a:extLst>
                <a:ext uri="{FF2B5EF4-FFF2-40B4-BE49-F238E27FC236}">
                  <a16:creationId xmlns:a16="http://schemas.microsoft.com/office/drawing/2014/main" id="{A51DA6B7-A06A-4D9A-98F2-CFC5B0E3775C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2" name="Rectangle: Rounded Corners 491">
              <a:extLst>
                <a:ext uri="{FF2B5EF4-FFF2-40B4-BE49-F238E27FC236}">
                  <a16:creationId xmlns:a16="http://schemas.microsoft.com/office/drawing/2014/main" id="{9D5BE397-320D-4B7D-8F48-3F1D49988079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3" name="Rectangle: Rounded Corners 492">
              <a:extLst>
                <a:ext uri="{FF2B5EF4-FFF2-40B4-BE49-F238E27FC236}">
                  <a16:creationId xmlns:a16="http://schemas.microsoft.com/office/drawing/2014/main" id="{3767B5AB-06E7-484A-8A16-12F1FD157430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1303F651-F5BA-4AB3-A0A2-D8DAD721FA0D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DE2DB5A9-75AD-4AB3-A42A-06226C8E1756}"/>
              </a:ext>
            </a:extLst>
          </p:cNvPr>
          <p:cNvGrpSpPr/>
          <p:nvPr/>
        </p:nvGrpSpPr>
        <p:grpSpPr>
          <a:xfrm>
            <a:off x="7579444" y="1833847"/>
            <a:ext cx="432000" cy="446538"/>
            <a:chOff x="1319941" y="2286628"/>
            <a:chExt cx="380167" cy="542998"/>
          </a:xfrm>
        </p:grpSpPr>
        <p:sp>
          <p:nvSpPr>
            <p:cNvPr id="496" name="Rectangle: Rounded Corners 495">
              <a:extLst>
                <a:ext uri="{FF2B5EF4-FFF2-40B4-BE49-F238E27FC236}">
                  <a16:creationId xmlns:a16="http://schemas.microsoft.com/office/drawing/2014/main" id="{76E68154-A3A0-43CD-8A4B-CA670958109E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7" name="Rectangle: Rounded Corners 496">
              <a:extLst>
                <a:ext uri="{FF2B5EF4-FFF2-40B4-BE49-F238E27FC236}">
                  <a16:creationId xmlns:a16="http://schemas.microsoft.com/office/drawing/2014/main" id="{3344B98B-5C19-4092-9309-03E82868D27F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8" name="Rectangle: Rounded Corners 497">
              <a:extLst>
                <a:ext uri="{FF2B5EF4-FFF2-40B4-BE49-F238E27FC236}">
                  <a16:creationId xmlns:a16="http://schemas.microsoft.com/office/drawing/2014/main" id="{D97CBEE6-A94A-48C0-952A-810B74913F7C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A7EA7EF6-0CB5-465D-9088-A3D1C44D699C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8731A772-111E-46C3-9F1B-AABA1D4F610B}"/>
              </a:ext>
            </a:extLst>
          </p:cNvPr>
          <p:cNvGrpSpPr/>
          <p:nvPr/>
        </p:nvGrpSpPr>
        <p:grpSpPr>
          <a:xfrm>
            <a:off x="8006419" y="1833847"/>
            <a:ext cx="435765" cy="446538"/>
            <a:chOff x="1316628" y="2286628"/>
            <a:chExt cx="383480" cy="542998"/>
          </a:xfrm>
        </p:grpSpPr>
        <p:sp>
          <p:nvSpPr>
            <p:cNvPr id="501" name="Rectangle: Rounded Corners 500">
              <a:extLst>
                <a:ext uri="{FF2B5EF4-FFF2-40B4-BE49-F238E27FC236}">
                  <a16:creationId xmlns:a16="http://schemas.microsoft.com/office/drawing/2014/main" id="{F89410C7-0AF5-453F-A487-5EA9E5776DF1}"/>
                </a:ext>
              </a:extLst>
            </p:cNvPr>
            <p:cNvSpPr/>
            <p:nvPr/>
          </p:nvSpPr>
          <p:spPr>
            <a:xfrm>
              <a:off x="1316628" y="2618662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2" name="Rectangle: Rounded Corners 501">
              <a:extLst>
                <a:ext uri="{FF2B5EF4-FFF2-40B4-BE49-F238E27FC236}">
                  <a16:creationId xmlns:a16="http://schemas.microsoft.com/office/drawing/2014/main" id="{C36B0C39-73D1-451C-81CF-DD41C3B29E0E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3" name="Rectangle: Rounded Corners 502">
              <a:extLst>
                <a:ext uri="{FF2B5EF4-FFF2-40B4-BE49-F238E27FC236}">
                  <a16:creationId xmlns:a16="http://schemas.microsoft.com/office/drawing/2014/main" id="{75A9CA5C-3FE8-446D-A495-E8EB44249D46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A92EDE61-A570-446E-92F8-01EA59F86ECC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372C5263-4291-4593-8886-32727A44EBA4}"/>
              </a:ext>
            </a:extLst>
          </p:cNvPr>
          <p:cNvCxnSpPr>
            <a:cxnSpLocks/>
            <a:stCxn id="502" idx="0"/>
            <a:endCxn id="488" idx="1"/>
          </p:cNvCxnSpPr>
          <p:nvPr/>
        </p:nvCxnSpPr>
        <p:spPr>
          <a:xfrm flipH="1">
            <a:off x="7580959" y="1833847"/>
            <a:ext cx="642551" cy="6523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D9742580-4A3A-4449-B99A-2C439935BC89}"/>
              </a:ext>
            </a:extLst>
          </p:cNvPr>
          <p:cNvCxnSpPr>
            <a:cxnSpLocks/>
            <a:stCxn id="497" idx="0"/>
          </p:cNvCxnSpPr>
          <p:nvPr/>
        </p:nvCxnSpPr>
        <p:spPr>
          <a:xfrm>
            <a:off x="7792770" y="1833847"/>
            <a:ext cx="639186" cy="66872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959EB58C-6DAA-47B6-AC54-9A7DF92ECEB6}"/>
              </a:ext>
            </a:extLst>
          </p:cNvPr>
          <p:cNvGrpSpPr/>
          <p:nvPr/>
        </p:nvGrpSpPr>
        <p:grpSpPr>
          <a:xfrm>
            <a:off x="4581615" y="3306139"/>
            <a:ext cx="910408" cy="1142829"/>
            <a:chOff x="3182177" y="1877455"/>
            <a:chExt cx="910408" cy="1142829"/>
          </a:xfrm>
        </p:grpSpPr>
        <p:sp>
          <p:nvSpPr>
            <p:cNvPr id="508" name="Rectangle 29">
              <a:extLst>
                <a:ext uri="{FF2B5EF4-FFF2-40B4-BE49-F238E27FC236}">
                  <a16:creationId xmlns:a16="http://schemas.microsoft.com/office/drawing/2014/main" id="{5CF3D4CD-35FE-443D-B27B-A0A40783427C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3182177" y="2974565"/>
              <a:ext cx="910408" cy="45719"/>
            </a:xfrm>
            <a:prstGeom prst="rect">
              <a:avLst/>
            </a:prstGeom>
            <a:solidFill>
              <a:srgbClr val="0000FF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9pPr>
            </a:lstStyle>
            <a:p>
              <a:pPr algn="ctr" eaLnBrk="1" hangingPunct="1"/>
              <a:endParaRPr lang="en-GB" altLang="en-US" sz="1400"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7B562B34-BD6D-43B5-B6C3-C5A2AB01F5FC}"/>
                </a:ext>
              </a:extLst>
            </p:cNvPr>
            <p:cNvCxnSpPr/>
            <p:nvPr/>
          </p:nvCxnSpPr>
          <p:spPr>
            <a:xfrm flipV="1">
              <a:off x="3182177" y="1890017"/>
              <a:ext cx="0" cy="1099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44D29160-EBFC-4AFE-9F14-F318F52B2BDD}"/>
                </a:ext>
              </a:extLst>
            </p:cNvPr>
            <p:cNvCxnSpPr/>
            <p:nvPr/>
          </p:nvCxnSpPr>
          <p:spPr>
            <a:xfrm flipV="1">
              <a:off x="4092585" y="1877455"/>
              <a:ext cx="0" cy="1099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67024F85-4FF0-4AF7-A9A1-333B975AD37C}"/>
              </a:ext>
            </a:extLst>
          </p:cNvPr>
          <p:cNvGrpSpPr/>
          <p:nvPr/>
        </p:nvGrpSpPr>
        <p:grpSpPr>
          <a:xfrm>
            <a:off x="4608404" y="3940461"/>
            <a:ext cx="432000" cy="446538"/>
            <a:chOff x="1319941" y="2286628"/>
            <a:chExt cx="380167" cy="542998"/>
          </a:xfrm>
        </p:grpSpPr>
        <p:sp>
          <p:nvSpPr>
            <p:cNvPr id="512" name="Rectangle: Rounded Corners 511">
              <a:extLst>
                <a:ext uri="{FF2B5EF4-FFF2-40B4-BE49-F238E27FC236}">
                  <a16:creationId xmlns:a16="http://schemas.microsoft.com/office/drawing/2014/main" id="{06161099-4179-4BEE-B8EC-7FF6D6B343EF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3" name="Rectangle: Rounded Corners 512">
              <a:extLst>
                <a:ext uri="{FF2B5EF4-FFF2-40B4-BE49-F238E27FC236}">
                  <a16:creationId xmlns:a16="http://schemas.microsoft.com/office/drawing/2014/main" id="{8092314A-2B95-4FDE-872C-6C4C51523733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4" name="Rectangle: Rounded Corners 513">
              <a:extLst>
                <a:ext uri="{FF2B5EF4-FFF2-40B4-BE49-F238E27FC236}">
                  <a16:creationId xmlns:a16="http://schemas.microsoft.com/office/drawing/2014/main" id="{397585C7-C0F1-48A6-820D-56B67F1D0EF2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B8D5A187-B2BD-49A4-A8DF-22714663C2A4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6A1A42DC-B747-41FA-8992-784680DAA12D}"/>
              </a:ext>
            </a:extLst>
          </p:cNvPr>
          <p:cNvGrpSpPr/>
          <p:nvPr/>
        </p:nvGrpSpPr>
        <p:grpSpPr>
          <a:xfrm>
            <a:off x="5039143" y="3940461"/>
            <a:ext cx="432000" cy="446538"/>
            <a:chOff x="1319941" y="2286628"/>
            <a:chExt cx="380167" cy="542998"/>
          </a:xfrm>
        </p:grpSpPr>
        <p:sp>
          <p:nvSpPr>
            <p:cNvPr id="517" name="Rectangle: Rounded Corners 516">
              <a:extLst>
                <a:ext uri="{FF2B5EF4-FFF2-40B4-BE49-F238E27FC236}">
                  <a16:creationId xmlns:a16="http://schemas.microsoft.com/office/drawing/2014/main" id="{894EB68F-55CB-4591-90B9-9FF730010F96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8" name="Rectangle: Rounded Corners 517">
              <a:extLst>
                <a:ext uri="{FF2B5EF4-FFF2-40B4-BE49-F238E27FC236}">
                  <a16:creationId xmlns:a16="http://schemas.microsoft.com/office/drawing/2014/main" id="{77593A9F-1F96-4A86-B7B3-7628E8F301B9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9" name="Rectangle: Rounded Corners 518">
              <a:extLst>
                <a:ext uri="{FF2B5EF4-FFF2-40B4-BE49-F238E27FC236}">
                  <a16:creationId xmlns:a16="http://schemas.microsoft.com/office/drawing/2014/main" id="{40E1F2E3-7228-47D4-ACC5-C2B06BF2A0E3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6C4BBEFF-BA6B-4B6A-9141-7E12E40EE2A9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6F9F92F7-9F70-413D-8911-1E512F4EAC74}"/>
              </a:ext>
            </a:extLst>
          </p:cNvPr>
          <p:cNvGrpSpPr/>
          <p:nvPr/>
        </p:nvGrpSpPr>
        <p:grpSpPr>
          <a:xfrm>
            <a:off x="4611270" y="3492967"/>
            <a:ext cx="432000" cy="446538"/>
            <a:chOff x="1319941" y="2286628"/>
            <a:chExt cx="380167" cy="542998"/>
          </a:xfrm>
        </p:grpSpPr>
        <p:sp>
          <p:nvSpPr>
            <p:cNvPr id="522" name="Rectangle: Rounded Corners 521">
              <a:extLst>
                <a:ext uri="{FF2B5EF4-FFF2-40B4-BE49-F238E27FC236}">
                  <a16:creationId xmlns:a16="http://schemas.microsoft.com/office/drawing/2014/main" id="{3878310E-FC5C-45F1-B050-5415069BCBE0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3" name="Rectangle: Rounded Corners 522">
              <a:extLst>
                <a:ext uri="{FF2B5EF4-FFF2-40B4-BE49-F238E27FC236}">
                  <a16:creationId xmlns:a16="http://schemas.microsoft.com/office/drawing/2014/main" id="{E744DE0B-B4FC-47C9-BA50-C31266B10800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4" name="Rectangle: Rounded Corners 523">
              <a:extLst>
                <a:ext uri="{FF2B5EF4-FFF2-40B4-BE49-F238E27FC236}">
                  <a16:creationId xmlns:a16="http://schemas.microsoft.com/office/drawing/2014/main" id="{9E628052-2156-4CD9-BEF4-4BE73AE2C898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740F1AEA-4DFA-4620-B2A3-112E4D8940F0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486A3BD1-E0DA-4B80-B08F-17A185850086}"/>
              </a:ext>
            </a:extLst>
          </p:cNvPr>
          <p:cNvGrpSpPr/>
          <p:nvPr/>
        </p:nvGrpSpPr>
        <p:grpSpPr>
          <a:xfrm>
            <a:off x="5038245" y="3492967"/>
            <a:ext cx="435765" cy="446538"/>
            <a:chOff x="1316628" y="2286628"/>
            <a:chExt cx="383480" cy="542998"/>
          </a:xfrm>
        </p:grpSpPr>
        <p:sp>
          <p:nvSpPr>
            <p:cNvPr id="527" name="Rectangle: Rounded Corners 526">
              <a:extLst>
                <a:ext uri="{FF2B5EF4-FFF2-40B4-BE49-F238E27FC236}">
                  <a16:creationId xmlns:a16="http://schemas.microsoft.com/office/drawing/2014/main" id="{14B8A5FD-83BA-4144-AE1C-0000F488472D}"/>
                </a:ext>
              </a:extLst>
            </p:cNvPr>
            <p:cNvSpPr/>
            <p:nvPr/>
          </p:nvSpPr>
          <p:spPr>
            <a:xfrm>
              <a:off x="1316628" y="2618662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8" name="Rectangle: Rounded Corners 527">
              <a:extLst>
                <a:ext uri="{FF2B5EF4-FFF2-40B4-BE49-F238E27FC236}">
                  <a16:creationId xmlns:a16="http://schemas.microsoft.com/office/drawing/2014/main" id="{47CCD5D3-671C-4CC6-8FE5-4D07A98486D7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9" name="Rectangle: Rounded Corners 528">
              <a:extLst>
                <a:ext uri="{FF2B5EF4-FFF2-40B4-BE49-F238E27FC236}">
                  <a16:creationId xmlns:a16="http://schemas.microsoft.com/office/drawing/2014/main" id="{A7A21E9B-2F15-405A-9C72-41E7A1CD74B5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92AC4901-32B3-4FA9-AD59-503B6CBDB9FA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20F080B6-9231-4DA3-8104-1F0C122B644D}"/>
              </a:ext>
            </a:extLst>
          </p:cNvPr>
          <p:cNvCxnSpPr>
            <a:cxnSpLocks/>
            <a:stCxn id="528" idx="0"/>
            <a:endCxn id="514" idx="1"/>
          </p:cNvCxnSpPr>
          <p:nvPr/>
        </p:nvCxnSpPr>
        <p:spPr>
          <a:xfrm flipH="1">
            <a:off x="4612785" y="3492967"/>
            <a:ext cx="642551" cy="6523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05BF61AF-6F51-4CDA-A0A5-F8355D58B1EA}"/>
              </a:ext>
            </a:extLst>
          </p:cNvPr>
          <p:cNvCxnSpPr>
            <a:cxnSpLocks/>
            <a:stCxn id="523" idx="0"/>
          </p:cNvCxnSpPr>
          <p:nvPr/>
        </p:nvCxnSpPr>
        <p:spPr>
          <a:xfrm>
            <a:off x="4824596" y="3492967"/>
            <a:ext cx="639186" cy="66872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Arrow Connector 533">
            <a:extLst>
              <a:ext uri="{FF2B5EF4-FFF2-40B4-BE49-F238E27FC236}">
                <a16:creationId xmlns:a16="http://schemas.microsoft.com/office/drawing/2014/main" id="{D7CDDBF0-6668-41C2-92BA-8383290B35E2}"/>
              </a:ext>
            </a:extLst>
          </p:cNvPr>
          <p:cNvCxnSpPr>
            <a:cxnSpLocks/>
          </p:cNvCxnSpPr>
          <p:nvPr/>
        </p:nvCxnSpPr>
        <p:spPr>
          <a:xfrm flipH="1">
            <a:off x="3388475" y="2849285"/>
            <a:ext cx="158327" cy="538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Arrow Connector 537">
            <a:extLst>
              <a:ext uri="{FF2B5EF4-FFF2-40B4-BE49-F238E27FC236}">
                <a16:creationId xmlns:a16="http://schemas.microsoft.com/office/drawing/2014/main" id="{A4CBC9E3-194F-4F54-A1CC-6A10C6EC0296}"/>
              </a:ext>
            </a:extLst>
          </p:cNvPr>
          <p:cNvCxnSpPr>
            <a:cxnSpLocks/>
          </p:cNvCxnSpPr>
          <p:nvPr/>
        </p:nvCxnSpPr>
        <p:spPr>
          <a:xfrm flipH="1">
            <a:off x="4843756" y="2828868"/>
            <a:ext cx="158327" cy="538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Arrow Connector 570">
            <a:extLst>
              <a:ext uri="{FF2B5EF4-FFF2-40B4-BE49-F238E27FC236}">
                <a16:creationId xmlns:a16="http://schemas.microsoft.com/office/drawing/2014/main" id="{57AE92F9-332C-4CFB-8789-E70730A5E1D2}"/>
              </a:ext>
            </a:extLst>
          </p:cNvPr>
          <p:cNvCxnSpPr>
            <a:cxnSpLocks/>
          </p:cNvCxnSpPr>
          <p:nvPr/>
        </p:nvCxnSpPr>
        <p:spPr>
          <a:xfrm>
            <a:off x="6809360" y="2348437"/>
            <a:ext cx="5237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4" name="Cube 573">
            <a:extLst>
              <a:ext uri="{FF2B5EF4-FFF2-40B4-BE49-F238E27FC236}">
                <a16:creationId xmlns:a16="http://schemas.microsoft.com/office/drawing/2014/main" id="{0AF33F2B-51B6-4603-A032-AE14124CC5D7}"/>
              </a:ext>
            </a:extLst>
          </p:cNvPr>
          <p:cNvSpPr/>
          <p:nvPr/>
        </p:nvSpPr>
        <p:spPr>
          <a:xfrm rot="16200000">
            <a:off x="1463115" y="3682027"/>
            <a:ext cx="1099927" cy="431999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5" name="Cube 574">
            <a:extLst>
              <a:ext uri="{FF2B5EF4-FFF2-40B4-BE49-F238E27FC236}">
                <a16:creationId xmlns:a16="http://schemas.microsoft.com/office/drawing/2014/main" id="{C1A220C3-E82A-43AA-A0DA-63E2365150A5}"/>
              </a:ext>
            </a:extLst>
          </p:cNvPr>
          <p:cNvSpPr/>
          <p:nvPr/>
        </p:nvSpPr>
        <p:spPr>
          <a:xfrm rot="16200000">
            <a:off x="1090834" y="3682027"/>
            <a:ext cx="1099929" cy="431999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92A54CDF-69D9-495B-988C-E96AF0BD5471}"/>
              </a:ext>
            </a:extLst>
          </p:cNvPr>
          <p:cNvCxnSpPr>
            <a:cxnSpLocks/>
            <a:endCxn id="575" idx="1"/>
          </p:cNvCxnSpPr>
          <p:nvPr/>
        </p:nvCxnSpPr>
        <p:spPr>
          <a:xfrm flipH="1">
            <a:off x="1532799" y="3459024"/>
            <a:ext cx="528778" cy="49300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DD0B440E-FD93-4429-9E9C-7B3749DB429D}"/>
              </a:ext>
            </a:extLst>
          </p:cNvPr>
          <p:cNvCxnSpPr>
            <a:cxnSpLocks/>
            <a:stCxn id="575" idx="1"/>
          </p:cNvCxnSpPr>
          <p:nvPr/>
        </p:nvCxnSpPr>
        <p:spPr>
          <a:xfrm flipH="1">
            <a:off x="1396558" y="3952026"/>
            <a:ext cx="136241" cy="38991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>
            <a:extLst>
              <a:ext uri="{FF2B5EF4-FFF2-40B4-BE49-F238E27FC236}">
                <a16:creationId xmlns:a16="http://schemas.microsoft.com/office/drawing/2014/main" id="{2B336A48-E73D-4BB4-9882-32DD23B9812E}"/>
              </a:ext>
            </a:extLst>
          </p:cNvPr>
          <p:cNvCxnSpPr>
            <a:cxnSpLocks/>
          </p:cNvCxnSpPr>
          <p:nvPr/>
        </p:nvCxnSpPr>
        <p:spPr>
          <a:xfrm flipH="1">
            <a:off x="2060580" y="3363453"/>
            <a:ext cx="103048" cy="869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Connector 582">
            <a:extLst>
              <a:ext uri="{FF2B5EF4-FFF2-40B4-BE49-F238E27FC236}">
                <a16:creationId xmlns:a16="http://schemas.microsoft.com/office/drawing/2014/main" id="{BFFEEC75-F6BE-4ACE-A22E-6FD4CD8350A3}"/>
              </a:ext>
            </a:extLst>
          </p:cNvPr>
          <p:cNvCxnSpPr>
            <a:cxnSpLocks/>
          </p:cNvCxnSpPr>
          <p:nvPr/>
        </p:nvCxnSpPr>
        <p:spPr>
          <a:xfrm flipH="1">
            <a:off x="1930817" y="3382756"/>
            <a:ext cx="248783" cy="784285"/>
          </a:xfrm>
          <a:prstGeom prst="line">
            <a:avLst/>
          </a:prstGeom>
          <a:ln>
            <a:solidFill>
              <a:srgbClr val="FFC000">
                <a:alpha val="50000"/>
              </a:srgb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Connector 585">
            <a:extLst>
              <a:ext uri="{FF2B5EF4-FFF2-40B4-BE49-F238E27FC236}">
                <a16:creationId xmlns:a16="http://schemas.microsoft.com/office/drawing/2014/main" id="{80A2492F-4FD2-4066-818D-91493F3DBF4E}"/>
              </a:ext>
            </a:extLst>
          </p:cNvPr>
          <p:cNvCxnSpPr>
            <a:cxnSpLocks/>
            <a:stCxn id="574" idx="3"/>
          </p:cNvCxnSpPr>
          <p:nvPr/>
        </p:nvCxnSpPr>
        <p:spPr>
          <a:xfrm flipH="1">
            <a:off x="2068040" y="3952026"/>
            <a:ext cx="161038" cy="321739"/>
          </a:xfrm>
          <a:prstGeom prst="line">
            <a:avLst/>
          </a:prstGeom>
          <a:ln>
            <a:solidFill>
              <a:srgbClr val="FFC000">
                <a:alpha val="50000"/>
              </a:srgb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Connector 589">
            <a:extLst>
              <a:ext uri="{FF2B5EF4-FFF2-40B4-BE49-F238E27FC236}">
                <a16:creationId xmlns:a16="http://schemas.microsoft.com/office/drawing/2014/main" id="{9CE4E269-B0F6-4F86-9676-21C350BB5E67}"/>
              </a:ext>
            </a:extLst>
          </p:cNvPr>
          <p:cNvCxnSpPr>
            <a:cxnSpLocks/>
            <a:stCxn id="574" idx="3"/>
            <a:endCxn id="575" idx="4"/>
          </p:cNvCxnSpPr>
          <p:nvPr/>
        </p:nvCxnSpPr>
        <p:spPr>
          <a:xfrm flipH="1" flipV="1">
            <a:off x="1694798" y="3456062"/>
            <a:ext cx="534280" cy="49596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Connector 592">
            <a:extLst>
              <a:ext uri="{FF2B5EF4-FFF2-40B4-BE49-F238E27FC236}">
                <a16:creationId xmlns:a16="http://schemas.microsoft.com/office/drawing/2014/main" id="{F19CEAE0-5984-4972-9D9E-A52E854B2C65}"/>
              </a:ext>
            </a:extLst>
          </p:cNvPr>
          <p:cNvCxnSpPr>
            <a:cxnSpLocks/>
          </p:cNvCxnSpPr>
          <p:nvPr/>
        </p:nvCxnSpPr>
        <p:spPr>
          <a:xfrm flipH="1">
            <a:off x="1331996" y="3406928"/>
            <a:ext cx="137449" cy="77891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Connector 600">
            <a:extLst>
              <a:ext uri="{FF2B5EF4-FFF2-40B4-BE49-F238E27FC236}">
                <a16:creationId xmlns:a16="http://schemas.microsoft.com/office/drawing/2014/main" id="{8A332970-213C-493F-A9C3-BFC5E7303608}"/>
              </a:ext>
            </a:extLst>
          </p:cNvPr>
          <p:cNvCxnSpPr>
            <a:cxnSpLocks/>
            <a:stCxn id="575" idx="4"/>
          </p:cNvCxnSpPr>
          <p:nvPr/>
        </p:nvCxnSpPr>
        <p:spPr>
          <a:xfrm flipH="1" flipV="1">
            <a:off x="1466225" y="3390853"/>
            <a:ext cx="228573" cy="6520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Arrow Connector 607">
            <a:extLst>
              <a:ext uri="{FF2B5EF4-FFF2-40B4-BE49-F238E27FC236}">
                <a16:creationId xmlns:a16="http://schemas.microsoft.com/office/drawing/2014/main" id="{58906D16-095F-4649-BEB4-B35382BA3924}"/>
              </a:ext>
            </a:extLst>
          </p:cNvPr>
          <p:cNvCxnSpPr>
            <a:cxnSpLocks/>
          </p:cNvCxnSpPr>
          <p:nvPr/>
        </p:nvCxnSpPr>
        <p:spPr>
          <a:xfrm flipH="1">
            <a:off x="2366301" y="3952026"/>
            <a:ext cx="4236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Oval 245">
            <a:extLst>
              <a:ext uri="{FF2B5EF4-FFF2-40B4-BE49-F238E27FC236}">
                <a16:creationId xmlns:a16="http://schemas.microsoft.com/office/drawing/2014/main" id="{BC5A31E4-63EB-4AE3-BB31-A41C912B8E7C}"/>
              </a:ext>
            </a:extLst>
          </p:cNvPr>
          <p:cNvSpPr/>
          <p:nvPr/>
        </p:nvSpPr>
        <p:spPr>
          <a:xfrm>
            <a:off x="6780935" y="1843215"/>
            <a:ext cx="139207" cy="8459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7" name="Picture 246">
            <a:extLst>
              <a:ext uri="{FF2B5EF4-FFF2-40B4-BE49-F238E27FC236}">
                <a16:creationId xmlns:a16="http://schemas.microsoft.com/office/drawing/2014/main" id="{5C3C52E6-8267-4203-8ECE-4F52DA093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503" y="843575"/>
            <a:ext cx="528681" cy="555716"/>
          </a:xfrm>
          <a:prstGeom prst="rect">
            <a:avLst/>
          </a:prstGeom>
        </p:spPr>
      </p:pic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CC5E4F67-12A4-4581-9EFC-480966ADA844}"/>
              </a:ext>
            </a:extLst>
          </p:cNvPr>
          <p:cNvCxnSpPr>
            <a:cxnSpLocks/>
          </p:cNvCxnSpPr>
          <p:nvPr/>
        </p:nvCxnSpPr>
        <p:spPr>
          <a:xfrm flipH="1">
            <a:off x="6973626" y="1431286"/>
            <a:ext cx="158327" cy="538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DC59B5-1F6C-46EE-AA2A-CDE57DE7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Double Stacked Pallets – Strapping and Cross / Spring Strapping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4F74773-6F66-4484-BA19-FD1554EF3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418" y="2735431"/>
            <a:ext cx="4851816" cy="45719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endParaRPr lang="en-GB" alt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3E600507-7F78-4378-B9F1-AB9D2FACD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018" y="1635449"/>
            <a:ext cx="45719" cy="114570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endParaRPr lang="en-GB" altLang="en-US"/>
          </a:p>
        </p:txBody>
      </p:sp>
      <p:sp>
        <p:nvSpPr>
          <p:cNvPr id="9" name="AutoShape 20">
            <a:extLst>
              <a:ext uri="{FF2B5EF4-FFF2-40B4-BE49-F238E27FC236}">
                <a16:creationId xmlns:a16="http://schemas.microsoft.com/office/drawing/2014/main" id="{A5926706-91E5-45D1-B646-171254983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126" y="2781151"/>
            <a:ext cx="514637" cy="41749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44 w 21600"/>
              <a:gd name="T25" fmla="*/ 3157 h 21600"/>
              <a:gd name="T26" fmla="*/ 18456 w 21600"/>
              <a:gd name="T27" fmla="*/ 1844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AutoShape 21">
            <a:extLst>
              <a:ext uri="{FF2B5EF4-FFF2-40B4-BE49-F238E27FC236}">
                <a16:creationId xmlns:a16="http://schemas.microsoft.com/office/drawing/2014/main" id="{2CA07281-936E-4680-8D54-00B44C462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117" y="2781151"/>
            <a:ext cx="514637" cy="41749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44 w 21600"/>
              <a:gd name="T25" fmla="*/ 3157 h 21600"/>
              <a:gd name="T26" fmla="*/ 18456 w 21600"/>
              <a:gd name="T27" fmla="*/ 1844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AutoShape 22">
            <a:extLst>
              <a:ext uri="{FF2B5EF4-FFF2-40B4-BE49-F238E27FC236}">
                <a16:creationId xmlns:a16="http://schemas.microsoft.com/office/drawing/2014/main" id="{65A94359-1B37-4E84-B010-E706C29B1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650" y="2781151"/>
            <a:ext cx="514637" cy="41749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44 w 21600"/>
              <a:gd name="T25" fmla="*/ 3157 h 21600"/>
              <a:gd name="T26" fmla="*/ 18456 w 21600"/>
              <a:gd name="T27" fmla="*/ 1844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064CB4-FC6E-434D-B03A-2A659B497F30}"/>
              </a:ext>
            </a:extLst>
          </p:cNvPr>
          <p:cNvCxnSpPr>
            <a:cxnSpLocks/>
          </p:cNvCxnSpPr>
          <p:nvPr/>
        </p:nvCxnSpPr>
        <p:spPr>
          <a:xfrm flipV="1">
            <a:off x="2043017" y="1628625"/>
            <a:ext cx="4882217" cy="55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3C2008-CB19-4801-AADC-9E8138A1CEF0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925234" y="1614319"/>
            <a:ext cx="0" cy="11439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C9806D3-B854-470B-A1A0-81EBBC2F641E}"/>
              </a:ext>
            </a:extLst>
          </p:cNvPr>
          <p:cNvGrpSpPr/>
          <p:nvPr/>
        </p:nvGrpSpPr>
        <p:grpSpPr>
          <a:xfrm>
            <a:off x="2463589" y="1828246"/>
            <a:ext cx="360000" cy="446538"/>
            <a:chOff x="1319941" y="2286628"/>
            <a:chExt cx="380167" cy="542998"/>
          </a:xfrm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7673474F-09C8-4716-9C64-AAA375E42070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292F78C6-E623-414C-B54C-56BE00D0C49D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Rectangle: Rounded Corners 198">
              <a:extLst>
                <a:ext uri="{FF2B5EF4-FFF2-40B4-BE49-F238E27FC236}">
                  <a16:creationId xmlns:a16="http://schemas.microsoft.com/office/drawing/2014/main" id="{533D4CCC-119E-41F1-B643-CAA43EBFE9DD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1D60D8BA-B8F8-4A55-A2C1-C5FF502CB0A3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AC85AF9E-3978-4036-8133-04C673CA29B0}"/>
              </a:ext>
            </a:extLst>
          </p:cNvPr>
          <p:cNvGrpSpPr/>
          <p:nvPr/>
        </p:nvGrpSpPr>
        <p:grpSpPr>
          <a:xfrm>
            <a:off x="2825874" y="1829246"/>
            <a:ext cx="360000" cy="446538"/>
            <a:chOff x="1319941" y="2286628"/>
            <a:chExt cx="380167" cy="542998"/>
          </a:xfrm>
        </p:grpSpPr>
        <p:sp>
          <p:nvSpPr>
            <p:cNvPr id="307" name="Rectangle: Rounded Corners 306">
              <a:extLst>
                <a:ext uri="{FF2B5EF4-FFF2-40B4-BE49-F238E27FC236}">
                  <a16:creationId xmlns:a16="http://schemas.microsoft.com/office/drawing/2014/main" id="{2DD5B965-D389-48F7-8EB8-5281158469BE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Rectangle: Rounded Corners 307">
              <a:extLst>
                <a:ext uri="{FF2B5EF4-FFF2-40B4-BE49-F238E27FC236}">
                  <a16:creationId xmlns:a16="http://schemas.microsoft.com/office/drawing/2014/main" id="{0D707C42-FBF0-4680-8E06-4B01EC5C7ABB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Rectangle: Rounded Corners 308">
              <a:extLst>
                <a:ext uri="{FF2B5EF4-FFF2-40B4-BE49-F238E27FC236}">
                  <a16:creationId xmlns:a16="http://schemas.microsoft.com/office/drawing/2014/main" id="{20AFD81A-86A0-45BB-9C8F-131EE9BDF08C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53357A8D-9C14-4434-84BE-7906401FE988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46D42AA4-50F3-465F-9F91-616B5BF41228}"/>
              </a:ext>
            </a:extLst>
          </p:cNvPr>
          <p:cNvGrpSpPr/>
          <p:nvPr/>
        </p:nvGrpSpPr>
        <p:grpSpPr>
          <a:xfrm>
            <a:off x="3183342" y="1829880"/>
            <a:ext cx="360000" cy="446538"/>
            <a:chOff x="1319941" y="2286628"/>
            <a:chExt cx="380167" cy="542998"/>
          </a:xfrm>
        </p:grpSpPr>
        <p:sp>
          <p:nvSpPr>
            <p:cNvPr id="312" name="Rectangle: Rounded Corners 311">
              <a:extLst>
                <a:ext uri="{FF2B5EF4-FFF2-40B4-BE49-F238E27FC236}">
                  <a16:creationId xmlns:a16="http://schemas.microsoft.com/office/drawing/2014/main" id="{1DE74863-0DDD-4B17-908B-CC8D98118A97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Rectangle: Rounded Corners 312">
              <a:extLst>
                <a:ext uri="{FF2B5EF4-FFF2-40B4-BE49-F238E27FC236}">
                  <a16:creationId xmlns:a16="http://schemas.microsoft.com/office/drawing/2014/main" id="{F8576B0A-FF57-44E2-9BD7-EFF75C69FAC5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Rectangle: Rounded Corners 313">
              <a:extLst>
                <a:ext uri="{FF2B5EF4-FFF2-40B4-BE49-F238E27FC236}">
                  <a16:creationId xmlns:a16="http://schemas.microsoft.com/office/drawing/2014/main" id="{A72E24B2-A1A7-4CF4-AE10-53726EDC49D7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5E2319E8-C016-4773-890E-425466829E35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DC12E7F2-EB1F-4A23-B8A0-D4C93AB2A4E6}"/>
              </a:ext>
            </a:extLst>
          </p:cNvPr>
          <p:cNvGrpSpPr/>
          <p:nvPr/>
        </p:nvGrpSpPr>
        <p:grpSpPr>
          <a:xfrm>
            <a:off x="3542001" y="1829880"/>
            <a:ext cx="360000" cy="446538"/>
            <a:chOff x="1319941" y="2286628"/>
            <a:chExt cx="380167" cy="542998"/>
          </a:xfrm>
        </p:grpSpPr>
        <p:sp>
          <p:nvSpPr>
            <p:cNvPr id="317" name="Rectangle: Rounded Corners 316">
              <a:extLst>
                <a:ext uri="{FF2B5EF4-FFF2-40B4-BE49-F238E27FC236}">
                  <a16:creationId xmlns:a16="http://schemas.microsoft.com/office/drawing/2014/main" id="{666C145A-14D7-4256-905C-0F78D01A4DE2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Rectangle: Rounded Corners 317">
              <a:extLst>
                <a:ext uri="{FF2B5EF4-FFF2-40B4-BE49-F238E27FC236}">
                  <a16:creationId xmlns:a16="http://schemas.microsoft.com/office/drawing/2014/main" id="{FFEEBCFE-6FDA-4562-9826-E39D4A7295A3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Rectangle: Rounded Corners 318">
              <a:extLst>
                <a:ext uri="{FF2B5EF4-FFF2-40B4-BE49-F238E27FC236}">
                  <a16:creationId xmlns:a16="http://schemas.microsoft.com/office/drawing/2014/main" id="{A3933A83-47B9-4342-A7B5-BB04A81A44A4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855A1618-839D-4A9E-9AB7-CD61FF2799E2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2944C608-7A10-470C-8635-8F3E99F067E6}"/>
              </a:ext>
            </a:extLst>
          </p:cNvPr>
          <p:cNvGrpSpPr/>
          <p:nvPr/>
        </p:nvGrpSpPr>
        <p:grpSpPr>
          <a:xfrm>
            <a:off x="3899469" y="1830514"/>
            <a:ext cx="360000" cy="446538"/>
            <a:chOff x="1319941" y="2286628"/>
            <a:chExt cx="380167" cy="542998"/>
          </a:xfrm>
        </p:grpSpPr>
        <p:sp>
          <p:nvSpPr>
            <p:cNvPr id="322" name="Rectangle: Rounded Corners 321">
              <a:extLst>
                <a:ext uri="{FF2B5EF4-FFF2-40B4-BE49-F238E27FC236}">
                  <a16:creationId xmlns:a16="http://schemas.microsoft.com/office/drawing/2014/main" id="{453FE3E9-BEDA-43E1-AFC1-1B149E9C48A9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Rectangle: Rounded Corners 322">
              <a:extLst>
                <a:ext uri="{FF2B5EF4-FFF2-40B4-BE49-F238E27FC236}">
                  <a16:creationId xmlns:a16="http://schemas.microsoft.com/office/drawing/2014/main" id="{468D3B37-1B56-428A-BDB4-72F97028DFF2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Rectangle: Rounded Corners 323">
              <a:extLst>
                <a:ext uri="{FF2B5EF4-FFF2-40B4-BE49-F238E27FC236}">
                  <a16:creationId xmlns:a16="http://schemas.microsoft.com/office/drawing/2014/main" id="{ADD7DB89-2AB9-4C3A-B280-5D5BC08B7F7F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CC86E647-F67D-4D23-8021-B24A7AA0B686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AFF886B7-A05C-44C3-89AA-54C2C225DB37}"/>
              </a:ext>
            </a:extLst>
          </p:cNvPr>
          <p:cNvGrpSpPr/>
          <p:nvPr/>
        </p:nvGrpSpPr>
        <p:grpSpPr>
          <a:xfrm>
            <a:off x="4261754" y="1831514"/>
            <a:ext cx="360000" cy="446538"/>
            <a:chOff x="1319941" y="2286628"/>
            <a:chExt cx="380167" cy="542998"/>
          </a:xfrm>
        </p:grpSpPr>
        <p:sp>
          <p:nvSpPr>
            <p:cNvPr id="327" name="Rectangle: Rounded Corners 326">
              <a:extLst>
                <a:ext uri="{FF2B5EF4-FFF2-40B4-BE49-F238E27FC236}">
                  <a16:creationId xmlns:a16="http://schemas.microsoft.com/office/drawing/2014/main" id="{DFE2EDE1-A240-46D8-85F6-68B65FF80F30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Rectangle: Rounded Corners 327">
              <a:extLst>
                <a:ext uri="{FF2B5EF4-FFF2-40B4-BE49-F238E27FC236}">
                  <a16:creationId xmlns:a16="http://schemas.microsoft.com/office/drawing/2014/main" id="{B54514C4-2AAD-4898-961E-4C96C002B99A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Rectangle: Rounded Corners 328">
              <a:extLst>
                <a:ext uri="{FF2B5EF4-FFF2-40B4-BE49-F238E27FC236}">
                  <a16:creationId xmlns:a16="http://schemas.microsoft.com/office/drawing/2014/main" id="{9C3A222D-3E88-42CF-A42E-F99B4811EB90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053593E0-353F-4C88-8709-9AF8833D9F77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EDC55D12-50B8-4E72-9BC3-2B6D6A12F187}"/>
              </a:ext>
            </a:extLst>
          </p:cNvPr>
          <p:cNvGrpSpPr/>
          <p:nvPr/>
        </p:nvGrpSpPr>
        <p:grpSpPr>
          <a:xfrm>
            <a:off x="4619222" y="1832148"/>
            <a:ext cx="360000" cy="446538"/>
            <a:chOff x="1319941" y="2286628"/>
            <a:chExt cx="380167" cy="542998"/>
          </a:xfrm>
        </p:grpSpPr>
        <p:sp>
          <p:nvSpPr>
            <p:cNvPr id="332" name="Rectangle: Rounded Corners 331">
              <a:extLst>
                <a:ext uri="{FF2B5EF4-FFF2-40B4-BE49-F238E27FC236}">
                  <a16:creationId xmlns:a16="http://schemas.microsoft.com/office/drawing/2014/main" id="{3DEAC815-76C3-412E-9932-78489EA8F37C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Rectangle: Rounded Corners 332">
              <a:extLst>
                <a:ext uri="{FF2B5EF4-FFF2-40B4-BE49-F238E27FC236}">
                  <a16:creationId xmlns:a16="http://schemas.microsoft.com/office/drawing/2014/main" id="{8F695D30-E8CE-41DC-93CA-3A7E018BEA50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Rectangle: Rounded Corners 333">
              <a:extLst>
                <a:ext uri="{FF2B5EF4-FFF2-40B4-BE49-F238E27FC236}">
                  <a16:creationId xmlns:a16="http://schemas.microsoft.com/office/drawing/2014/main" id="{EB576E97-A2FE-4031-AA8E-FDA91E309865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6CAF7DF8-2DAE-489B-B065-B425C359921F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F34BDDEC-934D-4095-BC13-2612BCFF2B32}"/>
              </a:ext>
            </a:extLst>
          </p:cNvPr>
          <p:cNvGrpSpPr/>
          <p:nvPr/>
        </p:nvGrpSpPr>
        <p:grpSpPr>
          <a:xfrm>
            <a:off x="4981098" y="1829880"/>
            <a:ext cx="360000" cy="446538"/>
            <a:chOff x="1319941" y="2286628"/>
            <a:chExt cx="380167" cy="542998"/>
          </a:xfrm>
        </p:grpSpPr>
        <p:sp>
          <p:nvSpPr>
            <p:cNvPr id="337" name="Rectangle: Rounded Corners 336">
              <a:extLst>
                <a:ext uri="{FF2B5EF4-FFF2-40B4-BE49-F238E27FC236}">
                  <a16:creationId xmlns:a16="http://schemas.microsoft.com/office/drawing/2014/main" id="{044CB9C7-1231-4FA6-8CCD-8E0E5A1E8DD7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8" name="Rectangle: Rounded Corners 337">
              <a:extLst>
                <a:ext uri="{FF2B5EF4-FFF2-40B4-BE49-F238E27FC236}">
                  <a16:creationId xmlns:a16="http://schemas.microsoft.com/office/drawing/2014/main" id="{61BEAFF5-8DE5-4AEC-8487-2AC6A829F08F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9" name="Rectangle: Rounded Corners 338">
              <a:extLst>
                <a:ext uri="{FF2B5EF4-FFF2-40B4-BE49-F238E27FC236}">
                  <a16:creationId xmlns:a16="http://schemas.microsoft.com/office/drawing/2014/main" id="{687C72F1-14F1-414E-B38A-89D5B87F38D9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DEA51C64-F469-478B-A14F-B347B5A67387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42F36B26-19DF-4B92-8871-96F874C47F26}"/>
              </a:ext>
            </a:extLst>
          </p:cNvPr>
          <p:cNvGrpSpPr/>
          <p:nvPr/>
        </p:nvGrpSpPr>
        <p:grpSpPr>
          <a:xfrm>
            <a:off x="5338566" y="1830514"/>
            <a:ext cx="360000" cy="446538"/>
            <a:chOff x="1319941" y="2286628"/>
            <a:chExt cx="380167" cy="542998"/>
          </a:xfrm>
        </p:grpSpPr>
        <p:sp>
          <p:nvSpPr>
            <p:cNvPr id="342" name="Rectangle: Rounded Corners 341">
              <a:extLst>
                <a:ext uri="{FF2B5EF4-FFF2-40B4-BE49-F238E27FC236}">
                  <a16:creationId xmlns:a16="http://schemas.microsoft.com/office/drawing/2014/main" id="{3DEB068E-F95B-4C7E-B109-F54151342096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3" name="Rectangle: Rounded Corners 342">
              <a:extLst>
                <a:ext uri="{FF2B5EF4-FFF2-40B4-BE49-F238E27FC236}">
                  <a16:creationId xmlns:a16="http://schemas.microsoft.com/office/drawing/2014/main" id="{71C7F391-7B5E-4739-83FD-3BA740968A0F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4" name="Rectangle: Rounded Corners 343">
              <a:extLst>
                <a:ext uri="{FF2B5EF4-FFF2-40B4-BE49-F238E27FC236}">
                  <a16:creationId xmlns:a16="http://schemas.microsoft.com/office/drawing/2014/main" id="{EAE6904A-62BD-4E34-860A-FD290BCF8CAA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FCD21881-2608-428A-B76B-0934AAC36EEA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E03B6BA7-0732-4632-B83A-D8D23817F622}"/>
              </a:ext>
            </a:extLst>
          </p:cNvPr>
          <p:cNvGrpSpPr/>
          <p:nvPr/>
        </p:nvGrpSpPr>
        <p:grpSpPr>
          <a:xfrm>
            <a:off x="5700851" y="1831514"/>
            <a:ext cx="360000" cy="446538"/>
            <a:chOff x="1319941" y="2286628"/>
            <a:chExt cx="380167" cy="542998"/>
          </a:xfrm>
        </p:grpSpPr>
        <p:sp>
          <p:nvSpPr>
            <p:cNvPr id="347" name="Rectangle: Rounded Corners 346">
              <a:extLst>
                <a:ext uri="{FF2B5EF4-FFF2-40B4-BE49-F238E27FC236}">
                  <a16:creationId xmlns:a16="http://schemas.microsoft.com/office/drawing/2014/main" id="{E4E1335D-896E-4F5B-91B2-D5EE57D1574D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8" name="Rectangle: Rounded Corners 347">
              <a:extLst>
                <a:ext uri="{FF2B5EF4-FFF2-40B4-BE49-F238E27FC236}">
                  <a16:creationId xmlns:a16="http://schemas.microsoft.com/office/drawing/2014/main" id="{76010923-E317-46F9-A13D-76B704F99BA2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9" name="Rectangle: Rounded Corners 348">
              <a:extLst>
                <a:ext uri="{FF2B5EF4-FFF2-40B4-BE49-F238E27FC236}">
                  <a16:creationId xmlns:a16="http://schemas.microsoft.com/office/drawing/2014/main" id="{968DE3F2-26E6-44E3-A925-AB994033574D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93EB8F55-F98E-4DC5-8FCB-6A9312795D31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D05FD25F-D32C-4E61-A785-A6EB0277A227}"/>
              </a:ext>
            </a:extLst>
          </p:cNvPr>
          <p:cNvGrpSpPr/>
          <p:nvPr/>
        </p:nvGrpSpPr>
        <p:grpSpPr>
          <a:xfrm>
            <a:off x="6058319" y="1832148"/>
            <a:ext cx="360000" cy="446538"/>
            <a:chOff x="1319941" y="2286628"/>
            <a:chExt cx="380167" cy="542998"/>
          </a:xfrm>
        </p:grpSpPr>
        <p:sp>
          <p:nvSpPr>
            <p:cNvPr id="352" name="Rectangle: Rounded Corners 351">
              <a:extLst>
                <a:ext uri="{FF2B5EF4-FFF2-40B4-BE49-F238E27FC236}">
                  <a16:creationId xmlns:a16="http://schemas.microsoft.com/office/drawing/2014/main" id="{7F68A7EF-0099-44E3-8879-14C4F9600008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3" name="Rectangle: Rounded Corners 352">
              <a:extLst>
                <a:ext uri="{FF2B5EF4-FFF2-40B4-BE49-F238E27FC236}">
                  <a16:creationId xmlns:a16="http://schemas.microsoft.com/office/drawing/2014/main" id="{CDCACE2E-702F-4C39-BD32-A5FBC3129371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4" name="Rectangle: Rounded Corners 353">
              <a:extLst>
                <a:ext uri="{FF2B5EF4-FFF2-40B4-BE49-F238E27FC236}">
                  <a16:creationId xmlns:a16="http://schemas.microsoft.com/office/drawing/2014/main" id="{9AD8EBE5-9BA4-49B5-9609-1302BC5873A6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9FF78CEC-AF12-4C2C-8169-5C90AAA45C02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DA014763-73DF-4701-8D00-A687FE5065AC}"/>
              </a:ext>
            </a:extLst>
          </p:cNvPr>
          <p:cNvGrpSpPr/>
          <p:nvPr/>
        </p:nvGrpSpPr>
        <p:grpSpPr>
          <a:xfrm>
            <a:off x="6415571" y="1832148"/>
            <a:ext cx="360000" cy="446538"/>
            <a:chOff x="1319941" y="2286628"/>
            <a:chExt cx="380167" cy="542998"/>
          </a:xfrm>
        </p:grpSpPr>
        <p:sp>
          <p:nvSpPr>
            <p:cNvPr id="357" name="Rectangle: Rounded Corners 356">
              <a:extLst>
                <a:ext uri="{FF2B5EF4-FFF2-40B4-BE49-F238E27FC236}">
                  <a16:creationId xmlns:a16="http://schemas.microsoft.com/office/drawing/2014/main" id="{DE8B03B7-F651-4D5A-8D54-1DE66D860979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8" name="Rectangle: Rounded Corners 357">
              <a:extLst>
                <a:ext uri="{FF2B5EF4-FFF2-40B4-BE49-F238E27FC236}">
                  <a16:creationId xmlns:a16="http://schemas.microsoft.com/office/drawing/2014/main" id="{605F8FCC-723A-4C8D-832B-F68A29B0A081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9" name="Rectangle: Rounded Corners 358">
              <a:extLst>
                <a:ext uri="{FF2B5EF4-FFF2-40B4-BE49-F238E27FC236}">
                  <a16:creationId xmlns:a16="http://schemas.microsoft.com/office/drawing/2014/main" id="{E473FFC9-3C74-4775-81CC-1E3777FBC978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86C72D82-03E8-4F10-B23B-916B9B484FF6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F1AD1DA6-4B64-4A0B-A21A-1F5B356D2D04}"/>
              </a:ext>
            </a:extLst>
          </p:cNvPr>
          <p:cNvGrpSpPr/>
          <p:nvPr/>
        </p:nvGrpSpPr>
        <p:grpSpPr>
          <a:xfrm>
            <a:off x="2101569" y="2280266"/>
            <a:ext cx="360000" cy="446538"/>
            <a:chOff x="1319941" y="2286628"/>
            <a:chExt cx="380167" cy="542998"/>
          </a:xfrm>
        </p:grpSpPr>
        <p:sp>
          <p:nvSpPr>
            <p:cNvPr id="362" name="Rectangle: Rounded Corners 361">
              <a:extLst>
                <a:ext uri="{FF2B5EF4-FFF2-40B4-BE49-F238E27FC236}">
                  <a16:creationId xmlns:a16="http://schemas.microsoft.com/office/drawing/2014/main" id="{0C103F85-BD16-48B3-971A-5F5E2A1B8246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3" name="Rectangle: Rounded Corners 362">
              <a:extLst>
                <a:ext uri="{FF2B5EF4-FFF2-40B4-BE49-F238E27FC236}">
                  <a16:creationId xmlns:a16="http://schemas.microsoft.com/office/drawing/2014/main" id="{42CB95C0-05BC-4B38-AA3B-1E6A38E78A93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4" name="Rectangle: Rounded Corners 363">
              <a:extLst>
                <a:ext uri="{FF2B5EF4-FFF2-40B4-BE49-F238E27FC236}">
                  <a16:creationId xmlns:a16="http://schemas.microsoft.com/office/drawing/2014/main" id="{A0303FC0-2B9B-4935-920B-6AA1CFA497D9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3863B629-BDF7-4173-8F7F-A0D4AA898082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BE015C61-64EE-433F-A782-9622202D8688}"/>
              </a:ext>
            </a:extLst>
          </p:cNvPr>
          <p:cNvGrpSpPr/>
          <p:nvPr/>
        </p:nvGrpSpPr>
        <p:grpSpPr>
          <a:xfrm>
            <a:off x="2459037" y="2280900"/>
            <a:ext cx="360000" cy="446538"/>
            <a:chOff x="1319941" y="2286628"/>
            <a:chExt cx="380167" cy="542998"/>
          </a:xfrm>
        </p:grpSpPr>
        <p:sp>
          <p:nvSpPr>
            <p:cNvPr id="367" name="Rectangle: Rounded Corners 366">
              <a:extLst>
                <a:ext uri="{FF2B5EF4-FFF2-40B4-BE49-F238E27FC236}">
                  <a16:creationId xmlns:a16="http://schemas.microsoft.com/office/drawing/2014/main" id="{3ED84E81-5AA0-478F-A1DF-698815ABA5A3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8" name="Rectangle: Rounded Corners 367">
              <a:extLst>
                <a:ext uri="{FF2B5EF4-FFF2-40B4-BE49-F238E27FC236}">
                  <a16:creationId xmlns:a16="http://schemas.microsoft.com/office/drawing/2014/main" id="{81107525-30AE-4BC3-83E2-857F7F377370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9" name="Rectangle: Rounded Corners 368">
              <a:extLst>
                <a:ext uri="{FF2B5EF4-FFF2-40B4-BE49-F238E27FC236}">
                  <a16:creationId xmlns:a16="http://schemas.microsoft.com/office/drawing/2014/main" id="{19D6E6E8-2573-4804-91ED-6942428E3031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D2A0ABF6-A3F2-4573-9BC6-60E4F01ADE37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B4C1C7D2-4B3F-463D-8960-E68B219942AD}"/>
              </a:ext>
            </a:extLst>
          </p:cNvPr>
          <p:cNvGrpSpPr/>
          <p:nvPr/>
        </p:nvGrpSpPr>
        <p:grpSpPr>
          <a:xfrm>
            <a:off x="2821322" y="2281900"/>
            <a:ext cx="360000" cy="446538"/>
            <a:chOff x="1319941" y="2286628"/>
            <a:chExt cx="380167" cy="542998"/>
          </a:xfrm>
        </p:grpSpPr>
        <p:sp>
          <p:nvSpPr>
            <p:cNvPr id="372" name="Rectangle: Rounded Corners 371">
              <a:extLst>
                <a:ext uri="{FF2B5EF4-FFF2-40B4-BE49-F238E27FC236}">
                  <a16:creationId xmlns:a16="http://schemas.microsoft.com/office/drawing/2014/main" id="{E779F53C-5871-4EF8-848D-0694F5EBB63E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3" name="Rectangle: Rounded Corners 372">
              <a:extLst>
                <a:ext uri="{FF2B5EF4-FFF2-40B4-BE49-F238E27FC236}">
                  <a16:creationId xmlns:a16="http://schemas.microsoft.com/office/drawing/2014/main" id="{3449B13F-11A4-486D-96EF-F6C2376C1424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4" name="Rectangle: Rounded Corners 373">
              <a:extLst>
                <a:ext uri="{FF2B5EF4-FFF2-40B4-BE49-F238E27FC236}">
                  <a16:creationId xmlns:a16="http://schemas.microsoft.com/office/drawing/2014/main" id="{53F4B8CF-9BA2-4E9D-8AE2-DB11C32906F1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B8868072-64BC-4866-8E2C-2833027B6AB2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C110BB0F-93AD-4AA0-8DB9-905479FD74E1}"/>
              </a:ext>
            </a:extLst>
          </p:cNvPr>
          <p:cNvGrpSpPr/>
          <p:nvPr/>
        </p:nvGrpSpPr>
        <p:grpSpPr>
          <a:xfrm>
            <a:off x="3178790" y="2282534"/>
            <a:ext cx="360000" cy="446538"/>
            <a:chOff x="1319941" y="2286628"/>
            <a:chExt cx="380167" cy="542998"/>
          </a:xfrm>
        </p:grpSpPr>
        <p:sp>
          <p:nvSpPr>
            <p:cNvPr id="377" name="Rectangle: Rounded Corners 376">
              <a:extLst>
                <a:ext uri="{FF2B5EF4-FFF2-40B4-BE49-F238E27FC236}">
                  <a16:creationId xmlns:a16="http://schemas.microsoft.com/office/drawing/2014/main" id="{4AB3FB01-3E8C-4797-AE8C-F86E00D36517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8" name="Rectangle: Rounded Corners 377">
              <a:extLst>
                <a:ext uri="{FF2B5EF4-FFF2-40B4-BE49-F238E27FC236}">
                  <a16:creationId xmlns:a16="http://schemas.microsoft.com/office/drawing/2014/main" id="{2159AE5F-9527-4A10-A28C-63110D297C8A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9" name="Rectangle: Rounded Corners 378">
              <a:extLst>
                <a:ext uri="{FF2B5EF4-FFF2-40B4-BE49-F238E27FC236}">
                  <a16:creationId xmlns:a16="http://schemas.microsoft.com/office/drawing/2014/main" id="{1D0FE9BD-CE4A-408E-B486-56EBA8EE8B1B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EDEDF251-3B77-4674-AB48-CC0E7B4E9C04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6432A0CB-115D-4AA3-AADF-777F6A9F3C49}"/>
              </a:ext>
            </a:extLst>
          </p:cNvPr>
          <p:cNvGrpSpPr/>
          <p:nvPr/>
        </p:nvGrpSpPr>
        <p:grpSpPr>
          <a:xfrm>
            <a:off x="3537449" y="2282534"/>
            <a:ext cx="360000" cy="446538"/>
            <a:chOff x="1319941" y="2286628"/>
            <a:chExt cx="380167" cy="542998"/>
          </a:xfrm>
        </p:grpSpPr>
        <p:sp>
          <p:nvSpPr>
            <p:cNvPr id="382" name="Rectangle: Rounded Corners 381">
              <a:extLst>
                <a:ext uri="{FF2B5EF4-FFF2-40B4-BE49-F238E27FC236}">
                  <a16:creationId xmlns:a16="http://schemas.microsoft.com/office/drawing/2014/main" id="{0E7C68E5-22CD-4BD0-891E-20383A6164E0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3" name="Rectangle: Rounded Corners 382">
              <a:extLst>
                <a:ext uri="{FF2B5EF4-FFF2-40B4-BE49-F238E27FC236}">
                  <a16:creationId xmlns:a16="http://schemas.microsoft.com/office/drawing/2014/main" id="{94EED0B0-7D06-46E9-BBCD-E04A6515EA39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4" name="Rectangle: Rounded Corners 383">
              <a:extLst>
                <a:ext uri="{FF2B5EF4-FFF2-40B4-BE49-F238E27FC236}">
                  <a16:creationId xmlns:a16="http://schemas.microsoft.com/office/drawing/2014/main" id="{3588D18A-E8DE-4659-969E-66DB97D2B1C3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69DAA385-A018-448B-9FD3-76E9CB3B987C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849BC251-BC99-41D7-B6E3-DFA85EF3F82F}"/>
              </a:ext>
            </a:extLst>
          </p:cNvPr>
          <p:cNvGrpSpPr/>
          <p:nvPr/>
        </p:nvGrpSpPr>
        <p:grpSpPr>
          <a:xfrm>
            <a:off x="3894917" y="2283168"/>
            <a:ext cx="360000" cy="446538"/>
            <a:chOff x="1319941" y="2286628"/>
            <a:chExt cx="380167" cy="542998"/>
          </a:xfrm>
        </p:grpSpPr>
        <p:sp>
          <p:nvSpPr>
            <p:cNvPr id="387" name="Rectangle: Rounded Corners 386">
              <a:extLst>
                <a:ext uri="{FF2B5EF4-FFF2-40B4-BE49-F238E27FC236}">
                  <a16:creationId xmlns:a16="http://schemas.microsoft.com/office/drawing/2014/main" id="{099E6B2E-2338-488E-91E1-F34FFC6604DE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8" name="Rectangle: Rounded Corners 387">
              <a:extLst>
                <a:ext uri="{FF2B5EF4-FFF2-40B4-BE49-F238E27FC236}">
                  <a16:creationId xmlns:a16="http://schemas.microsoft.com/office/drawing/2014/main" id="{3E608149-0494-41B2-A4E1-091B67C53CCD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9" name="Rectangle: Rounded Corners 388">
              <a:extLst>
                <a:ext uri="{FF2B5EF4-FFF2-40B4-BE49-F238E27FC236}">
                  <a16:creationId xmlns:a16="http://schemas.microsoft.com/office/drawing/2014/main" id="{FD4DEEAB-E90D-45C5-AF6F-124B1264FB30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EF929E7F-F670-4771-ABEA-D4EC3B172E65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24A4CD02-2521-4E04-804D-A5B2D269D535}"/>
              </a:ext>
            </a:extLst>
          </p:cNvPr>
          <p:cNvGrpSpPr/>
          <p:nvPr/>
        </p:nvGrpSpPr>
        <p:grpSpPr>
          <a:xfrm>
            <a:off x="4257202" y="2284168"/>
            <a:ext cx="360000" cy="446538"/>
            <a:chOff x="1319941" y="2286628"/>
            <a:chExt cx="380167" cy="542998"/>
          </a:xfrm>
        </p:grpSpPr>
        <p:sp>
          <p:nvSpPr>
            <p:cNvPr id="392" name="Rectangle: Rounded Corners 391">
              <a:extLst>
                <a:ext uri="{FF2B5EF4-FFF2-40B4-BE49-F238E27FC236}">
                  <a16:creationId xmlns:a16="http://schemas.microsoft.com/office/drawing/2014/main" id="{B12D42B4-B3F7-48C4-B0CC-E7871D5EF86B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Rectangle: Rounded Corners 392">
              <a:extLst>
                <a:ext uri="{FF2B5EF4-FFF2-40B4-BE49-F238E27FC236}">
                  <a16:creationId xmlns:a16="http://schemas.microsoft.com/office/drawing/2014/main" id="{7FB750A2-5455-4C1E-980C-7130A1B5A48A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Rectangle: Rounded Corners 393">
              <a:extLst>
                <a:ext uri="{FF2B5EF4-FFF2-40B4-BE49-F238E27FC236}">
                  <a16:creationId xmlns:a16="http://schemas.microsoft.com/office/drawing/2014/main" id="{714354B2-44FF-4813-B0C0-245455CD4B5D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F1BDE625-E833-4A01-B094-5B65DE05362C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0E2425C9-96CA-4C7A-B24E-73DAEA98FFCA}"/>
              </a:ext>
            </a:extLst>
          </p:cNvPr>
          <p:cNvGrpSpPr/>
          <p:nvPr/>
        </p:nvGrpSpPr>
        <p:grpSpPr>
          <a:xfrm>
            <a:off x="4614670" y="2284802"/>
            <a:ext cx="360000" cy="446538"/>
            <a:chOff x="1319941" y="2286628"/>
            <a:chExt cx="380167" cy="542998"/>
          </a:xfrm>
        </p:grpSpPr>
        <p:sp>
          <p:nvSpPr>
            <p:cNvPr id="397" name="Rectangle: Rounded Corners 396">
              <a:extLst>
                <a:ext uri="{FF2B5EF4-FFF2-40B4-BE49-F238E27FC236}">
                  <a16:creationId xmlns:a16="http://schemas.microsoft.com/office/drawing/2014/main" id="{8F47A7BA-EF05-4D93-8BBE-0E5BE2710EE4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Rectangle: Rounded Corners 397">
              <a:extLst>
                <a:ext uri="{FF2B5EF4-FFF2-40B4-BE49-F238E27FC236}">
                  <a16:creationId xmlns:a16="http://schemas.microsoft.com/office/drawing/2014/main" id="{1315007C-3A10-43F6-9CFD-9B7745807C7B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Rectangle: Rounded Corners 398">
              <a:extLst>
                <a:ext uri="{FF2B5EF4-FFF2-40B4-BE49-F238E27FC236}">
                  <a16:creationId xmlns:a16="http://schemas.microsoft.com/office/drawing/2014/main" id="{D9614F55-FCE3-4F29-9B3C-0E73AF1992DB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6710CEC3-3C0F-494D-99AD-CCE918A2125B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80083864-2EF3-4A04-95E4-1A4EC07A88BA}"/>
              </a:ext>
            </a:extLst>
          </p:cNvPr>
          <p:cNvGrpSpPr/>
          <p:nvPr/>
        </p:nvGrpSpPr>
        <p:grpSpPr>
          <a:xfrm>
            <a:off x="4976546" y="2282534"/>
            <a:ext cx="360000" cy="446538"/>
            <a:chOff x="1319941" y="2286628"/>
            <a:chExt cx="380167" cy="542998"/>
          </a:xfrm>
        </p:grpSpPr>
        <p:sp>
          <p:nvSpPr>
            <p:cNvPr id="402" name="Rectangle: Rounded Corners 401">
              <a:extLst>
                <a:ext uri="{FF2B5EF4-FFF2-40B4-BE49-F238E27FC236}">
                  <a16:creationId xmlns:a16="http://schemas.microsoft.com/office/drawing/2014/main" id="{865CE010-679C-4C2D-B52B-D4E229023428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Rectangle: Rounded Corners 402">
              <a:extLst>
                <a:ext uri="{FF2B5EF4-FFF2-40B4-BE49-F238E27FC236}">
                  <a16:creationId xmlns:a16="http://schemas.microsoft.com/office/drawing/2014/main" id="{BC50FA4B-3E6C-4BF1-8710-7FC91D164F16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Rectangle: Rounded Corners 403">
              <a:extLst>
                <a:ext uri="{FF2B5EF4-FFF2-40B4-BE49-F238E27FC236}">
                  <a16:creationId xmlns:a16="http://schemas.microsoft.com/office/drawing/2014/main" id="{CD91A92B-1DF6-40DE-842D-F316C17110DF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0B1C583-EF14-481F-958D-C04816D859D0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08D2898B-1E12-4BBE-B94C-47DA05B7C19C}"/>
              </a:ext>
            </a:extLst>
          </p:cNvPr>
          <p:cNvGrpSpPr/>
          <p:nvPr/>
        </p:nvGrpSpPr>
        <p:grpSpPr>
          <a:xfrm>
            <a:off x="5334014" y="2283168"/>
            <a:ext cx="360000" cy="446538"/>
            <a:chOff x="1319941" y="2286628"/>
            <a:chExt cx="380167" cy="542998"/>
          </a:xfrm>
        </p:grpSpPr>
        <p:sp>
          <p:nvSpPr>
            <p:cNvPr id="407" name="Rectangle: Rounded Corners 406">
              <a:extLst>
                <a:ext uri="{FF2B5EF4-FFF2-40B4-BE49-F238E27FC236}">
                  <a16:creationId xmlns:a16="http://schemas.microsoft.com/office/drawing/2014/main" id="{68574E12-0FEE-4AB0-91F8-FAED8593B2F6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Rectangle: Rounded Corners 407">
              <a:extLst>
                <a:ext uri="{FF2B5EF4-FFF2-40B4-BE49-F238E27FC236}">
                  <a16:creationId xmlns:a16="http://schemas.microsoft.com/office/drawing/2014/main" id="{C3C4A6D5-A283-4767-92C4-2E72AF3682C7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Rectangle: Rounded Corners 408">
              <a:extLst>
                <a:ext uri="{FF2B5EF4-FFF2-40B4-BE49-F238E27FC236}">
                  <a16:creationId xmlns:a16="http://schemas.microsoft.com/office/drawing/2014/main" id="{931ED523-4AF3-4F70-8BA1-4880CA7B3BDD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0098D707-DF62-4F65-85ED-92F0429A26BE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DA950BD0-0292-4531-A0BA-6E9F5887BA2F}"/>
              </a:ext>
            </a:extLst>
          </p:cNvPr>
          <p:cNvGrpSpPr/>
          <p:nvPr/>
        </p:nvGrpSpPr>
        <p:grpSpPr>
          <a:xfrm>
            <a:off x="5696299" y="2284168"/>
            <a:ext cx="360000" cy="446538"/>
            <a:chOff x="1319941" y="2286628"/>
            <a:chExt cx="380167" cy="542998"/>
          </a:xfrm>
        </p:grpSpPr>
        <p:sp>
          <p:nvSpPr>
            <p:cNvPr id="412" name="Rectangle: Rounded Corners 411">
              <a:extLst>
                <a:ext uri="{FF2B5EF4-FFF2-40B4-BE49-F238E27FC236}">
                  <a16:creationId xmlns:a16="http://schemas.microsoft.com/office/drawing/2014/main" id="{DFB5BE39-560A-4395-8300-5DD73B4855F1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Rectangle: Rounded Corners 412">
              <a:extLst>
                <a:ext uri="{FF2B5EF4-FFF2-40B4-BE49-F238E27FC236}">
                  <a16:creationId xmlns:a16="http://schemas.microsoft.com/office/drawing/2014/main" id="{CB1A16F5-045C-47B9-A438-C62FCFD52BFD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Rectangle: Rounded Corners 413">
              <a:extLst>
                <a:ext uri="{FF2B5EF4-FFF2-40B4-BE49-F238E27FC236}">
                  <a16:creationId xmlns:a16="http://schemas.microsoft.com/office/drawing/2014/main" id="{B4D0F949-A83C-4E3D-8697-C0CBCCA416FE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00296FF7-A03F-4019-BAD6-8E74FE21375F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C88BC602-483C-4727-99F2-7286912A4405}"/>
              </a:ext>
            </a:extLst>
          </p:cNvPr>
          <p:cNvGrpSpPr/>
          <p:nvPr/>
        </p:nvGrpSpPr>
        <p:grpSpPr>
          <a:xfrm>
            <a:off x="6053767" y="2284802"/>
            <a:ext cx="360000" cy="446538"/>
            <a:chOff x="1319941" y="2286628"/>
            <a:chExt cx="380167" cy="542998"/>
          </a:xfrm>
        </p:grpSpPr>
        <p:sp>
          <p:nvSpPr>
            <p:cNvPr id="417" name="Rectangle: Rounded Corners 416">
              <a:extLst>
                <a:ext uri="{FF2B5EF4-FFF2-40B4-BE49-F238E27FC236}">
                  <a16:creationId xmlns:a16="http://schemas.microsoft.com/office/drawing/2014/main" id="{B4C685DA-22D2-45AD-864B-979D46678440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Rectangle: Rounded Corners 417">
              <a:extLst>
                <a:ext uri="{FF2B5EF4-FFF2-40B4-BE49-F238E27FC236}">
                  <a16:creationId xmlns:a16="http://schemas.microsoft.com/office/drawing/2014/main" id="{3E8B61AA-41DD-4B26-A176-FE1F7385D21E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Rectangle: Rounded Corners 418">
              <a:extLst>
                <a:ext uri="{FF2B5EF4-FFF2-40B4-BE49-F238E27FC236}">
                  <a16:creationId xmlns:a16="http://schemas.microsoft.com/office/drawing/2014/main" id="{48356433-CEFD-47B2-9C4C-F288ECCAA265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BECF624C-35EC-48DB-A0B3-1E4AA955E8B1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ABDD9567-BB64-45A9-9CDB-66A99C0FF470}"/>
              </a:ext>
            </a:extLst>
          </p:cNvPr>
          <p:cNvGrpSpPr/>
          <p:nvPr/>
        </p:nvGrpSpPr>
        <p:grpSpPr>
          <a:xfrm>
            <a:off x="6411019" y="2284802"/>
            <a:ext cx="360000" cy="446538"/>
            <a:chOff x="1319941" y="2286628"/>
            <a:chExt cx="380167" cy="542998"/>
          </a:xfrm>
        </p:grpSpPr>
        <p:sp>
          <p:nvSpPr>
            <p:cNvPr id="422" name="Rectangle: Rounded Corners 421">
              <a:extLst>
                <a:ext uri="{FF2B5EF4-FFF2-40B4-BE49-F238E27FC236}">
                  <a16:creationId xmlns:a16="http://schemas.microsoft.com/office/drawing/2014/main" id="{4E8AF5D8-5451-48FE-871B-FB386132A75C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Rectangle: Rounded Corners 422">
              <a:extLst>
                <a:ext uri="{FF2B5EF4-FFF2-40B4-BE49-F238E27FC236}">
                  <a16:creationId xmlns:a16="http://schemas.microsoft.com/office/drawing/2014/main" id="{8A19DB88-AC80-486D-8449-FF974A2C82BF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Rectangle: Rounded Corners 423">
              <a:extLst>
                <a:ext uri="{FF2B5EF4-FFF2-40B4-BE49-F238E27FC236}">
                  <a16:creationId xmlns:a16="http://schemas.microsoft.com/office/drawing/2014/main" id="{53A014F6-D909-45F6-8EDA-2A486CCE9251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E0F0B265-7DDF-4148-B687-0352C5320838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9A6F2929-3030-4757-B9B9-CCEAB5D7D412}"/>
              </a:ext>
            </a:extLst>
          </p:cNvPr>
          <p:cNvCxnSpPr>
            <a:cxnSpLocks/>
            <a:endCxn id="420" idx="3"/>
          </p:cNvCxnSpPr>
          <p:nvPr/>
        </p:nvCxnSpPr>
        <p:spPr>
          <a:xfrm flipH="1">
            <a:off x="6413767" y="1825507"/>
            <a:ext cx="241378" cy="88703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F668E2B9-284A-48FD-B162-B5B74662349D}"/>
              </a:ext>
            </a:extLst>
          </p:cNvPr>
          <p:cNvCxnSpPr>
            <a:cxnSpLocks/>
          </p:cNvCxnSpPr>
          <p:nvPr/>
        </p:nvCxnSpPr>
        <p:spPr>
          <a:xfrm flipH="1">
            <a:off x="3574317" y="1825507"/>
            <a:ext cx="241378" cy="88703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3BD9C580-10CB-4B92-9863-1EEBFD7666F7}"/>
              </a:ext>
            </a:extLst>
          </p:cNvPr>
          <p:cNvCxnSpPr>
            <a:cxnSpLocks/>
          </p:cNvCxnSpPr>
          <p:nvPr/>
        </p:nvCxnSpPr>
        <p:spPr>
          <a:xfrm flipH="1">
            <a:off x="5014750" y="1825507"/>
            <a:ext cx="241378" cy="88703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93D68C4C-6F52-4E32-B328-1FE9100FC747}"/>
              </a:ext>
            </a:extLst>
          </p:cNvPr>
          <p:cNvCxnSpPr>
            <a:cxnSpLocks/>
            <a:endCxn id="370" idx="0"/>
          </p:cNvCxnSpPr>
          <p:nvPr/>
        </p:nvCxnSpPr>
        <p:spPr>
          <a:xfrm flipH="1">
            <a:off x="2639037" y="1831514"/>
            <a:ext cx="2324" cy="8583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5E1C2475-C3B0-4E0B-9397-DE7C15027067}"/>
              </a:ext>
            </a:extLst>
          </p:cNvPr>
          <p:cNvCxnSpPr>
            <a:cxnSpLocks/>
          </p:cNvCxnSpPr>
          <p:nvPr/>
        </p:nvCxnSpPr>
        <p:spPr>
          <a:xfrm flipH="1">
            <a:off x="3364291" y="1839796"/>
            <a:ext cx="2324" cy="8583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CD6976C5-35D2-4A93-87AC-7F0230D4B753}"/>
              </a:ext>
            </a:extLst>
          </p:cNvPr>
          <p:cNvCxnSpPr>
            <a:cxnSpLocks/>
          </p:cNvCxnSpPr>
          <p:nvPr/>
        </p:nvCxnSpPr>
        <p:spPr>
          <a:xfrm flipH="1">
            <a:off x="4096485" y="1831514"/>
            <a:ext cx="2324" cy="8583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5AF294F8-A492-401A-A96B-27529A2C8194}"/>
              </a:ext>
            </a:extLst>
          </p:cNvPr>
          <p:cNvCxnSpPr>
            <a:cxnSpLocks/>
          </p:cNvCxnSpPr>
          <p:nvPr/>
        </p:nvCxnSpPr>
        <p:spPr>
          <a:xfrm flipH="1">
            <a:off x="4809635" y="1839796"/>
            <a:ext cx="2324" cy="8583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40DDC102-11A8-4C99-ACCB-95B59D45CA0D}"/>
              </a:ext>
            </a:extLst>
          </p:cNvPr>
          <p:cNvCxnSpPr>
            <a:cxnSpLocks/>
          </p:cNvCxnSpPr>
          <p:nvPr/>
        </p:nvCxnSpPr>
        <p:spPr>
          <a:xfrm flipH="1">
            <a:off x="5534622" y="1831514"/>
            <a:ext cx="2324" cy="8583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336DAC80-5C38-4D3C-9DD9-4FB9C80DCE22}"/>
              </a:ext>
            </a:extLst>
          </p:cNvPr>
          <p:cNvCxnSpPr>
            <a:cxnSpLocks/>
          </p:cNvCxnSpPr>
          <p:nvPr/>
        </p:nvCxnSpPr>
        <p:spPr>
          <a:xfrm flipH="1">
            <a:off x="6258775" y="1839796"/>
            <a:ext cx="2324" cy="8583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3CD4D834-1409-4FEF-A612-30AD3301C15C}"/>
              </a:ext>
            </a:extLst>
          </p:cNvPr>
          <p:cNvGrpSpPr/>
          <p:nvPr/>
        </p:nvGrpSpPr>
        <p:grpSpPr>
          <a:xfrm>
            <a:off x="2948957" y="3306139"/>
            <a:ext cx="910408" cy="1142829"/>
            <a:chOff x="3182177" y="1877455"/>
            <a:chExt cx="910408" cy="1142829"/>
          </a:xfrm>
        </p:grpSpPr>
        <p:sp>
          <p:nvSpPr>
            <p:cNvPr id="439" name="Rectangle 29">
              <a:extLst>
                <a:ext uri="{FF2B5EF4-FFF2-40B4-BE49-F238E27FC236}">
                  <a16:creationId xmlns:a16="http://schemas.microsoft.com/office/drawing/2014/main" id="{638701F5-E97C-4FBD-B023-C50456346251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3182177" y="2974565"/>
              <a:ext cx="910408" cy="45719"/>
            </a:xfrm>
            <a:prstGeom prst="rect">
              <a:avLst/>
            </a:prstGeom>
            <a:solidFill>
              <a:srgbClr val="0000FF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9pPr>
            </a:lstStyle>
            <a:p>
              <a:pPr algn="ctr" eaLnBrk="1" hangingPunct="1"/>
              <a:endParaRPr lang="en-GB" altLang="en-US" sz="1400"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AE437A10-BD97-4BCA-BAE8-95BA2932ADA8}"/>
                </a:ext>
              </a:extLst>
            </p:cNvPr>
            <p:cNvCxnSpPr/>
            <p:nvPr/>
          </p:nvCxnSpPr>
          <p:spPr>
            <a:xfrm flipV="1">
              <a:off x="3182177" y="1890017"/>
              <a:ext cx="0" cy="1099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BBD6342C-EF6A-4937-947D-8D6ABEC7A96E}"/>
                </a:ext>
              </a:extLst>
            </p:cNvPr>
            <p:cNvCxnSpPr/>
            <p:nvPr/>
          </p:nvCxnSpPr>
          <p:spPr>
            <a:xfrm flipV="1">
              <a:off x="4092585" y="1877455"/>
              <a:ext cx="0" cy="1099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E2374ECB-4C37-4BEB-83F8-8FB0ED957469}"/>
              </a:ext>
            </a:extLst>
          </p:cNvPr>
          <p:cNvGrpSpPr/>
          <p:nvPr/>
        </p:nvGrpSpPr>
        <p:grpSpPr>
          <a:xfrm>
            <a:off x="2975746" y="3940461"/>
            <a:ext cx="432000" cy="446538"/>
            <a:chOff x="1319941" y="2286628"/>
            <a:chExt cx="380167" cy="542998"/>
          </a:xfrm>
        </p:grpSpPr>
        <p:sp>
          <p:nvSpPr>
            <p:cNvPr id="447" name="Rectangle: Rounded Corners 446">
              <a:extLst>
                <a:ext uri="{FF2B5EF4-FFF2-40B4-BE49-F238E27FC236}">
                  <a16:creationId xmlns:a16="http://schemas.microsoft.com/office/drawing/2014/main" id="{9B4B1784-4422-4197-ABB3-02D3074EAA81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8" name="Rectangle: Rounded Corners 447">
              <a:extLst>
                <a:ext uri="{FF2B5EF4-FFF2-40B4-BE49-F238E27FC236}">
                  <a16:creationId xmlns:a16="http://schemas.microsoft.com/office/drawing/2014/main" id="{ED3DAFCC-569B-4A49-82FD-C98D04B41842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9" name="Rectangle: Rounded Corners 448">
              <a:extLst>
                <a:ext uri="{FF2B5EF4-FFF2-40B4-BE49-F238E27FC236}">
                  <a16:creationId xmlns:a16="http://schemas.microsoft.com/office/drawing/2014/main" id="{707CAA5B-4B47-4A4A-B349-D09A6B4903D9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EF21B858-A380-44B9-AA8F-058B4D6EE67C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D77C9742-5E9F-4873-AF85-ADE465AEF216}"/>
              </a:ext>
            </a:extLst>
          </p:cNvPr>
          <p:cNvGrpSpPr/>
          <p:nvPr/>
        </p:nvGrpSpPr>
        <p:grpSpPr>
          <a:xfrm>
            <a:off x="3406485" y="3940461"/>
            <a:ext cx="432000" cy="446538"/>
            <a:chOff x="1319941" y="2286628"/>
            <a:chExt cx="380167" cy="542998"/>
          </a:xfrm>
        </p:grpSpPr>
        <p:sp>
          <p:nvSpPr>
            <p:cNvPr id="457" name="Rectangle: Rounded Corners 456">
              <a:extLst>
                <a:ext uri="{FF2B5EF4-FFF2-40B4-BE49-F238E27FC236}">
                  <a16:creationId xmlns:a16="http://schemas.microsoft.com/office/drawing/2014/main" id="{BD054A31-4C87-4200-A585-7F193E741E94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8" name="Rectangle: Rounded Corners 457">
              <a:extLst>
                <a:ext uri="{FF2B5EF4-FFF2-40B4-BE49-F238E27FC236}">
                  <a16:creationId xmlns:a16="http://schemas.microsoft.com/office/drawing/2014/main" id="{D6032E87-B68D-4459-9853-30807DEDAB11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9" name="Rectangle: Rounded Corners 458">
              <a:extLst>
                <a:ext uri="{FF2B5EF4-FFF2-40B4-BE49-F238E27FC236}">
                  <a16:creationId xmlns:a16="http://schemas.microsoft.com/office/drawing/2014/main" id="{10BAC5F4-AAC0-4BE4-951A-CE4E264D0BDB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448E8BAA-C445-46AD-865F-ED31642A9024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6D8DC7A6-8ABD-4CF6-BA14-63B6DDC9F32A}"/>
              </a:ext>
            </a:extLst>
          </p:cNvPr>
          <p:cNvGrpSpPr/>
          <p:nvPr/>
        </p:nvGrpSpPr>
        <p:grpSpPr>
          <a:xfrm>
            <a:off x="2978612" y="3492967"/>
            <a:ext cx="432000" cy="446538"/>
            <a:chOff x="1319941" y="2286628"/>
            <a:chExt cx="380167" cy="542998"/>
          </a:xfrm>
        </p:grpSpPr>
        <p:sp>
          <p:nvSpPr>
            <p:cNvPr id="462" name="Rectangle: Rounded Corners 461">
              <a:extLst>
                <a:ext uri="{FF2B5EF4-FFF2-40B4-BE49-F238E27FC236}">
                  <a16:creationId xmlns:a16="http://schemas.microsoft.com/office/drawing/2014/main" id="{C60BC211-4CBB-45A1-BC64-380434BE2ABD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3" name="Rectangle: Rounded Corners 462">
              <a:extLst>
                <a:ext uri="{FF2B5EF4-FFF2-40B4-BE49-F238E27FC236}">
                  <a16:creationId xmlns:a16="http://schemas.microsoft.com/office/drawing/2014/main" id="{8123AAF8-7365-428E-840E-8D20169E4412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4" name="Rectangle: Rounded Corners 463">
              <a:extLst>
                <a:ext uri="{FF2B5EF4-FFF2-40B4-BE49-F238E27FC236}">
                  <a16:creationId xmlns:a16="http://schemas.microsoft.com/office/drawing/2014/main" id="{D3BE6579-89C9-42FB-8B7D-AF114EC4A8DB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FB06BB45-C938-40C8-9061-7324E8C24713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AED4AB28-EC21-4E86-8E5F-10493DC1A6FB}"/>
              </a:ext>
            </a:extLst>
          </p:cNvPr>
          <p:cNvGrpSpPr/>
          <p:nvPr/>
        </p:nvGrpSpPr>
        <p:grpSpPr>
          <a:xfrm>
            <a:off x="3405587" y="3492967"/>
            <a:ext cx="435765" cy="446538"/>
            <a:chOff x="1316628" y="2286628"/>
            <a:chExt cx="383480" cy="542998"/>
          </a:xfrm>
        </p:grpSpPr>
        <p:sp>
          <p:nvSpPr>
            <p:cNvPr id="467" name="Rectangle: Rounded Corners 466">
              <a:extLst>
                <a:ext uri="{FF2B5EF4-FFF2-40B4-BE49-F238E27FC236}">
                  <a16:creationId xmlns:a16="http://schemas.microsoft.com/office/drawing/2014/main" id="{5090166C-9778-44C6-B35D-C21104FDD92C}"/>
                </a:ext>
              </a:extLst>
            </p:cNvPr>
            <p:cNvSpPr/>
            <p:nvPr/>
          </p:nvSpPr>
          <p:spPr>
            <a:xfrm>
              <a:off x="1316628" y="2618662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8" name="Rectangle: Rounded Corners 467">
              <a:extLst>
                <a:ext uri="{FF2B5EF4-FFF2-40B4-BE49-F238E27FC236}">
                  <a16:creationId xmlns:a16="http://schemas.microsoft.com/office/drawing/2014/main" id="{08627450-B465-48D3-85CE-BA6B486E9735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9" name="Rectangle: Rounded Corners 468">
              <a:extLst>
                <a:ext uri="{FF2B5EF4-FFF2-40B4-BE49-F238E27FC236}">
                  <a16:creationId xmlns:a16="http://schemas.microsoft.com/office/drawing/2014/main" id="{E8D65B28-EF98-47B5-9554-AA42F31B4DCC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DA51D2D2-1239-4C71-B4A1-B15C4919D3DA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AAABD45C-AF06-49A6-AF4A-E7C9A5519986}"/>
              </a:ext>
            </a:extLst>
          </p:cNvPr>
          <p:cNvCxnSpPr>
            <a:cxnSpLocks/>
            <a:stCxn id="468" idx="0"/>
            <a:endCxn id="449" idx="1"/>
          </p:cNvCxnSpPr>
          <p:nvPr/>
        </p:nvCxnSpPr>
        <p:spPr>
          <a:xfrm flipH="1">
            <a:off x="2980127" y="3492967"/>
            <a:ext cx="642551" cy="6523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29C02A2E-F523-41B7-8E2E-23BF108088BD}"/>
              </a:ext>
            </a:extLst>
          </p:cNvPr>
          <p:cNvCxnSpPr>
            <a:cxnSpLocks/>
            <a:stCxn id="463" idx="0"/>
          </p:cNvCxnSpPr>
          <p:nvPr/>
        </p:nvCxnSpPr>
        <p:spPr>
          <a:xfrm>
            <a:off x="3191938" y="3492967"/>
            <a:ext cx="639186" cy="66872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6" name="Picture 475">
            <a:extLst>
              <a:ext uri="{FF2B5EF4-FFF2-40B4-BE49-F238E27FC236}">
                <a16:creationId xmlns:a16="http://schemas.microsoft.com/office/drawing/2014/main" id="{0B29C843-2F9D-45DE-B295-3AB9A4EC4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663" y="3287331"/>
            <a:ext cx="1293802" cy="1107407"/>
          </a:xfrm>
          <a:prstGeom prst="rect">
            <a:avLst/>
          </a:prstGeom>
        </p:spPr>
      </p:pic>
      <p:grpSp>
        <p:nvGrpSpPr>
          <p:cNvPr id="477" name="Group 476">
            <a:extLst>
              <a:ext uri="{FF2B5EF4-FFF2-40B4-BE49-F238E27FC236}">
                <a16:creationId xmlns:a16="http://schemas.microsoft.com/office/drawing/2014/main" id="{8E32FB52-F623-4A77-B1AE-9E4D86F60F16}"/>
              </a:ext>
            </a:extLst>
          </p:cNvPr>
          <p:cNvGrpSpPr/>
          <p:nvPr/>
        </p:nvGrpSpPr>
        <p:grpSpPr>
          <a:xfrm>
            <a:off x="7431610" y="1636518"/>
            <a:ext cx="1145442" cy="1448712"/>
            <a:chOff x="3063998" y="1877455"/>
            <a:chExt cx="1145442" cy="1448712"/>
          </a:xfrm>
        </p:grpSpPr>
        <p:sp>
          <p:nvSpPr>
            <p:cNvPr id="478" name="Rectangle 29">
              <a:extLst>
                <a:ext uri="{FF2B5EF4-FFF2-40B4-BE49-F238E27FC236}">
                  <a16:creationId xmlns:a16="http://schemas.microsoft.com/office/drawing/2014/main" id="{9C0981E5-30CF-4516-88E5-6AFB14AA3967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3182177" y="2974565"/>
              <a:ext cx="910408" cy="45719"/>
            </a:xfrm>
            <a:prstGeom prst="rect">
              <a:avLst/>
            </a:prstGeom>
            <a:solidFill>
              <a:srgbClr val="0000FF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9pPr>
            </a:lstStyle>
            <a:p>
              <a:pPr algn="ctr" eaLnBrk="1" hangingPunct="1"/>
              <a:endParaRPr lang="en-GB" altLang="en-US" sz="1400"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79" name="AutoShape 30">
              <a:extLst>
                <a:ext uri="{FF2B5EF4-FFF2-40B4-BE49-F238E27FC236}">
                  <a16:creationId xmlns:a16="http://schemas.microsoft.com/office/drawing/2014/main" id="{B2016DF9-BFAD-4F4D-8F1A-4ADED7D54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104" y="3023734"/>
              <a:ext cx="187463" cy="300134"/>
            </a:xfrm>
            <a:prstGeom prst="flowChartAlternateProcess">
              <a:avLst/>
            </a:prstGeom>
            <a:solidFill>
              <a:schemeClr val="tx1"/>
            </a:solidFill>
            <a:ln w="9525" cap="rnd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80" name="AutoShape 31">
              <a:extLst>
                <a:ext uri="{FF2B5EF4-FFF2-40B4-BE49-F238E27FC236}">
                  <a16:creationId xmlns:a16="http://schemas.microsoft.com/office/drawing/2014/main" id="{EBEA35C5-9493-40C4-ADA4-06439BF6B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389" y="3026033"/>
              <a:ext cx="187463" cy="300134"/>
            </a:xfrm>
            <a:prstGeom prst="flowChartAlternateProcess">
              <a:avLst/>
            </a:prstGeom>
            <a:solidFill>
              <a:schemeClr val="tx1"/>
            </a:solidFill>
            <a:ln w="9525" cap="rnd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9pPr>
            </a:lstStyle>
            <a:p>
              <a:endParaRPr lang="en-GB" altLang="en-US"/>
            </a:p>
          </p:txBody>
        </p: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6A9FBC56-2323-4489-A285-30542F26B7F8}"/>
                </a:ext>
              </a:extLst>
            </p:cNvPr>
            <p:cNvCxnSpPr/>
            <p:nvPr/>
          </p:nvCxnSpPr>
          <p:spPr>
            <a:xfrm flipV="1">
              <a:off x="3182177" y="1890017"/>
              <a:ext cx="0" cy="1099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5B6917F1-160B-4120-99A5-D9F6E83DD2B6}"/>
                </a:ext>
              </a:extLst>
            </p:cNvPr>
            <p:cNvSpPr/>
            <p:nvPr/>
          </p:nvSpPr>
          <p:spPr>
            <a:xfrm>
              <a:off x="3063998" y="1890017"/>
              <a:ext cx="101137" cy="11074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493F83EC-B575-43F6-AB87-F02B3619BDDE}"/>
                </a:ext>
              </a:extLst>
            </p:cNvPr>
            <p:cNvSpPr/>
            <p:nvPr/>
          </p:nvSpPr>
          <p:spPr>
            <a:xfrm>
              <a:off x="4108303" y="1877455"/>
              <a:ext cx="101137" cy="11074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FE23620D-540C-4421-A94D-2EFBF75D3DF7}"/>
                </a:ext>
              </a:extLst>
            </p:cNvPr>
            <p:cNvCxnSpPr/>
            <p:nvPr/>
          </p:nvCxnSpPr>
          <p:spPr>
            <a:xfrm flipV="1">
              <a:off x="4092585" y="1877455"/>
              <a:ext cx="0" cy="1099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FB6509F8-E45A-46A1-BBF8-6AF2294AFC1B}"/>
              </a:ext>
            </a:extLst>
          </p:cNvPr>
          <p:cNvGrpSpPr/>
          <p:nvPr/>
        </p:nvGrpSpPr>
        <p:grpSpPr>
          <a:xfrm>
            <a:off x="7576578" y="2281341"/>
            <a:ext cx="432000" cy="446538"/>
            <a:chOff x="1319941" y="2286628"/>
            <a:chExt cx="380167" cy="542998"/>
          </a:xfrm>
        </p:grpSpPr>
        <p:sp>
          <p:nvSpPr>
            <p:cNvPr id="486" name="Rectangle: Rounded Corners 485">
              <a:extLst>
                <a:ext uri="{FF2B5EF4-FFF2-40B4-BE49-F238E27FC236}">
                  <a16:creationId xmlns:a16="http://schemas.microsoft.com/office/drawing/2014/main" id="{DAFC55A5-8EF2-4BF7-84BD-15E5F4617083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7" name="Rectangle: Rounded Corners 486">
              <a:extLst>
                <a:ext uri="{FF2B5EF4-FFF2-40B4-BE49-F238E27FC236}">
                  <a16:creationId xmlns:a16="http://schemas.microsoft.com/office/drawing/2014/main" id="{D24B2275-78F6-4937-ACD0-99C32A04947B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A38C1BBE-8779-4E78-B4DB-07950ECCA374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4B5F6641-B0BB-4DDF-A827-A785733CED54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DD7BDD63-9BAE-4039-87E7-207303480EAF}"/>
              </a:ext>
            </a:extLst>
          </p:cNvPr>
          <p:cNvGrpSpPr/>
          <p:nvPr/>
        </p:nvGrpSpPr>
        <p:grpSpPr>
          <a:xfrm>
            <a:off x="8007317" y="2281341"/>
            <a:ext cx="432000" cy="446538"/>
            <a:chOff x="1319941" y="2286628"/>
            <a:chExt cx="380167" cy="542998"/>
          </a:xfrm>
        </p:grpSpPr>
        <p:sp>
          <p:nvSpPr>
            <p:cNvPr id="491" name="Rectangle: Rounded Corners 490">
              <a:extLst>
                <a:ext uri="{FF2B5EF4-FFF2-40B4-BE49-F238E27FC236}">
                  <a16:creationId xmlns:a16="http://schemas.microsoft.com/office/drawing/2014/main" id="{A51DA6B7-A06A-4D9A-98F2-CFC5B0E3775C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2" name="Rectangle: Rounded Corners 491">
              <a:extLst>
                <a:ext uri="{FF2B5EF4-FFF2-40B4-BE49-F238E27FC236}">
                  <a16:creationId xmlns:a16="http://schemas.microsoft.com/office/drawing/2014/main" id="{9D5BE397-320D-4B7D-8F48-3F1D49988079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3" name="Rectangle: Rounded Corners 492">
              <a:extLst>
                <a:ext uri="{FF2B5EF4-FFF2-40B4-BE49-F238E27FC236}">
                  <a16:creationId xmlns:a16="http://schemas.microsoft.com/office/drawing/2014/main" id="{3767B5AB-06E7-484A-8A16-12F1FD157430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1303F651-F5BA-4AB3-A0A2-D8DAD721FA0D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DE2DB5A9-75AD-4AB3-A42A-06226C8E1756}"/>
              </a:ext>
            </a:extLst>
          </p:cNvPr>
          <p:cNvGrpSpPr/>
          <p:nvPr/>
        </p:nvGrpSpPr>
        <p:grpSpPr>
          <a:xfrm>
            <a:off x="7579444" y="1833847"/>
            <a:ext cx="432000" cy="446538"/>
            <a:chOff x="1319941" y="2286628"/>
            <a:chExt cx="380167" cy="542998"/>
          </a:xfrm>
        </p:grpSpPr>
        <p:sp>
          <p:nvSpPr>
            <p:cNvPr id="496" name="Rectangle: Rounded Corners 495">
              <a:extLst>
                <a:ext uri="{FF2B5EF4-FFF2-40B4-BE49-F238E27FC236}">
                  <a16:creationId xmlns:a16="http://schemas.microsoft.com/office/drawing/2014/main" id="{76E68154-A3A0-43CD-8A4B-CA670958109E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7" name="Rectangle: Rounded Corners 496">
              <a:extLst>
                <a:ext uri="{FF2B5EF4-FFF2-40B4-BE49-F238E27FC236}">
                  <a16:creationId xmlns:a16="http://schemas.microsoft.com/office/drawing/2014/main" id="{3344B98B-5C19-4092-9309-03E82868D27F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8" name="Rectangle: Rounded Corners 497">
              <a:extLst>
                <a:ext uri="{FF2B5EF4-FFF2-40B4-BE49-F238E27FC236}">
                  <a16:creationId xmlns:a16="http://schemas.microsoft.com/office/drawing/2014/main" id="{D97CBEE6-A94A-48C0-952A-810B74913F7C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A7EA7EF6-0CB5-465D-9088-A3D1C44D699C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8731A772-111E-46C3-9F1B-AABA1D4F610B}"/>
              </a:ext>
            </a:extLst>
          </p:cNvPr>
          <p:cNvGrpSpPr/>
          <p:nvPr/>
        </p:nvGrpSpPr>
        <p:grpSpPr>
          <a:xfrm>
            <a:off x="8006419" y="1833847"/>
            <a:ext cx="435765" cy="446538"/>
            <a:chOff x="1316628" y="2286628"/>
            <a:chExt cx="383480" cy="542998"/>
          </a:xfrm>
        </p:grpSpPr>
        <p:sp>
          <p:nvSpPr>
            <p:cNvPr id="501" name="Rectangle: Rounded Corners 500">
              <a:extLst>
                <a:ext uri="{FF2B5EF4-FFF2-40B4-BE49-F238E27FC236}">
                  <a16:creationId xmlns:a16="http://schemas.microsoft.com/office/drawing/2014/main" id="{F89410C7-0AF5-453F-A487-5EA9E5776DF1}"/>
                </a:ext>
              </a:extLst>
            </p:cNvPr>
            <p:cNvSpPr/>
            <p:nvPr/>
          </p:nvSpPr>
          <p:spPr>
            <a:xfrm>
              <a:off x="1316628" y="2618662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2" name="Rectangle: Rounded Corners 501">
              <a:extLst>
                <a:ext uri="{FF2B5EF4-FFF2-40B4-BE49-F238E27FC236}">
                  <a16:creationId xmlns:a16="http://schemas.microsoft.com/office/drawing/2014/main" id="{C36B0C39-73D1-451C-81CF-DD41C3B29E0E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3" name="Rectangle: Rounded Corners 502">
              <a:extLst>
                <a:ext uri="{FF2B5EF4-FFF2-40B4-BE49-F238E27FC236}">
                  <a16:creationId xmlns:a16="http://schemas.microsoft.com/office/drawing/2014/main" id="{75A9CA5C-3FE8-446D-A495-E8EB44249D46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A92EDE61-A570-446E-92F8-01EA59F86ECC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372C5263-4291-4593-8886-32727A44EBA4}"/>
              </a:ext>
            </a:extLst>
          </p:cNvPr>
          <p:cNvCxnSpPr>
            <a:cxnSpLocks/>
            <a:stCxn id="502" idx="0"/>
            <a:endCxn id="488" idx="1"/>
          </p:cNvCxnSpPr>
          <p:nvPr/>
        </p:nvCxnSpPr>
        <p:spPr>
          <a:xfrm flipH="1">
            <a:off x="7580959" y="1833847"/>
            <a:ext cx="642551" cy="6523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D9742580-4A3A-4449-B99A-2C439935BC89}"/>
              </a:ext>
            </a:extLst>
          </p:cNvPr>
          <p:cNvCxnSpPr>
            <a:cxnSpLocks/>
            <a:stCxn id="497" idx="0"/>
          </p:cNvCxnSpPr>
          <p:nvPr/>
        </p:nvCxnSpPr>
        <p:spPr>
          <a:xfrm>
            <a:off x="7792770" y="1833847"/>
            <a:ext cx="639186" cy="66872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959EB58C-6DAA-47B6-AC54-9A7DF92ECEB6}"/>
              </a:ext>
            </a:extLst>
          </p:cNvPr>
          <p:cNvGrpSpPr/>
          <p:nvPr/>
        </p:nvGrpSpPr>
        <p:grpSpPr>
          <a:xfrm>
            <a:off x="4581615" y="3306139"/>
            <a:ext cx="910408" cy="1142829"/>
            <a:chOff x="3182177" y="1877455"/>
            <a:chExt cx="910408" cy="1142829"/>
          </a:xfrm>
        </p:grpSpPr>
        <p:sp>
          <p:nvSpPr>
            <p:cNvPr id="508" name="Rectangle 29">
              <a:extLst>
                <a:ext uri="{FF2B5EF4-FFF2-40B4-BE49-F238E27FC236}">
                  <a16:creationId xmlns:a16="http://schemas.microsoft.com/office/drawing/2014/main" id="{5CF3D4CD-35FE-443D-B27B-A0A40783427C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3182177" y="2974565"/>
              <a:ext cx="910408" cy="45719"/>
            </a:xfrm>
            <a:prstGeom prst="rect">
              <a:avLst/>
            </a:prstGeom>
            <a:solidFill>
              <a:srgbClr val="0000FF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9pPr>
            </a:lstStyle>
            <a:p>
              <a:pPr algn="ctr" eaLnBrk="1" hangingPunct="1"/>
              <a:endParaRPr lang="en-GB" altLang="en-US" sz="1400"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7B562B34-BD6D-43B5-B6C3-C5A2AB01F5FC}"/>
                </a:ext>
              </a:extLst>
            </p:cNvPr>
            <p:cNvCxnSpPr/>
            <p:nvPr/>
          </p:nvCxnSpPr>
          <p:spPr>
            <a:xfrm flipV="1">
              <a:off x="3182177" y="1890017"/>
              <a:ext cx="0" cy="1099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44D29160-EBFC-4AFE-9F14-F318F52B2BDD}"/>
                </a:ext>
              </a:extLst>
            </p:cNvPr>
            <p:cNvCxnSpPr/>
            <p:nvPr/>
          </p:nvCxnSpPr>
          <p:spPr>
            <a:xfrm flipV="1">
              <a:off x="4092585" y="1877455"/>
              <a:ext cx="0" cy="1099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67024F85-4FF0-4AF7-A9A1-333B975AD37C}"/>
              </a:ext>
            </a:extLst>
          </p:cNvPr>
          <p:cNvGrpSpPr/>
          <p:nvPr/>
        </p:nvGrpSpPr>
        <p:grpSpPr>
          <a:xfrm>
            <a:off x="4608404" y="3940461"/>
            <a:ext cx="432000" cy="446538"/>
            <a:chOff x="1319941" y="2286628"/>
            <a:chExt cx="380167" cy="542998"/>
          </a:xfrm>
        </p:grpSpPr>
        <p:sp>
          <p:nvSpPr>
            <p:cNvPr id="512" name="Rectangle: Rounded Corners 511">
              <a:extLst>
                <a:ext uri="{FF2B5EF4-FFF2-40B4-BE49-F238E27FC236}">
                  <a16:creationId xmlns:a16="http://schemas.microsoft.com/office/drawing/2014/main" id="{06161099-4179-4BEE-B8EC-7FF6D6B343EF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3" name="Rectangle: Rounded Corners 512">
              <a:extLst>
                <a:ext uri="{FF2B5EF4-FFF2-40B4-BE49-F238E27FC236}">
                  <a16:creationId xmlns:a16="http://schemas.microsoft.com/office/drawing/2014/main" id="{8092314A-2B95-4FDE-872C-6C4C51523733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4" name="Rectangle: Rounded Corners 513">
              <a:extLst>
                <a:ext uri="{FF2B5EF4-FFF2-40B4-BE49-F238E27FC236}">
                  <a16:creationId xmlns:a16="http://schemas.microsoft.com/office/drawing/2014/main" id="{397585C7-C0F1-48A6-820D-56B67F1D0EF2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B8D5A187-B2BD-49A4-A8DF-22714663C2A4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6A1A42DC-B747-41FA-8992-784680DAA12D}"/>
              </a:ext>
            </a:extLst>
          </p:cNvPr>
          <p:cNvGrpSpPr/>
          <p:nvPr/>
        </p:nvGrpSpPr>
        <p:grpSpPr>
          <a:xfrm>
            <a:off x="5039143" y="3940461"/>
            <a:ext cx="432000" cy="446538"/>
            <a:chOff x="1319941" y="2286628"/>
            <a:chExt cx="380167" cy="542998"/>
          </a:xfrm>
        </p:grpSpPr>
        <p:sp>
          <p:nvSpPr>
            <p:cNvPr id="517" name="Rectangle: Rounded Corners 516">
              <a:extLst>
                <a:ext uri="{FF2B5EF4-FFF2-40B4-BE49-F238E27FC236}">
                  <a16:creationId xmlns:a16="http://schemas.microsoft.com/office/drawing/2014/main" id="{894EB68F-55CB-4591-90B9-9FF730010F96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8" name="Rectangle: Rounded Corners 517">
              <a:extLst>
                <a:ext uri="{FF2B5EF4-FFF2-40B4-BE49-F238E27FC236}">
                  <a16:creationId xmlns:a16="http://schemas.microsoft.com/office/drawing/2014/main" id="{77593A9F-1F96-4A86-B7B3-7628E8F301B9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9" name="Rectangle: Rounded Corners 518">
              <a:extLst>
                <a:ext uri="{FF2B5EF4-FFF2-40B4-BE49-F238E27FC236}">
                  <a16:creationId xmlns:a16="http://schemas.microsoft.com/office/drawing/2014/main" id="{40E1F2E3-7228-47D4-ACC5-C2B06BF2A0E3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6C4BBEFF-BA6B-4B6A-9141-7E12E40EE2A9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6F9F92F7-9F70-413D-8911-1E512F4EAC74}"/>
              </a:ext>
            </a:extLst>
          </p:cNvPr>
          <p:cNvGrpSpPr/>
          <p:nvPr/>
        </p:nvGrpSpPr>
        <p:grpSpPr>
          <a:xfrm>
            <a:off x="4611270" y="3492967"/>
            <a:ext cx="432000" cy="446538"/>
            <a:chOff x="1319941" y="2286628"/>
            <a:chExt cx="380167" cy="542998"/>
          </a:xfrm>
        </p:grpSpPr>
        <p:sp>
          <p:nvSpPr>
            <p:cNvPr id="522" name="Rectangle: Rounded Corners 521">
              <a:extLst>
                <a:ext uri="{FF2B5EF4-FFF2-40B4-BE49-F238E27FC236}">
                  <a16:creationId xmlns:a16="http://schemas.microsoft.com/office/drawing/2014/main" id="{3878310E-FC5C-45F1-B050-5415069BCBE0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3" name="Rectangle: Rounded Corners 522">
              <a:extLst>
                <a:ext uri="{FF2B5EF4-FFF2-40B4-BE49-F238E27FC236}">
                  <a16:creationId xmlns:a16="http://schemas.microsoft.com/office/drawing/2014/main" id="{E744DE0B-B4FC-47C9-BA50-C31266B10800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4" name="Rectangle: Rounded Corners 523">
              <a:extLst>
                <a:ext uri="{FF2B5EF4-FFF2-40B4-BE49-F238E27FC236}">
                  <a16:creationId xmlns:a16="http://schemas.microsoft.com/office/drawing/2014/main" id="{9E628052-2156-4CD9-BEF4-4BE73AE2C898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740F1AEA-4DFA-4620-B2A3-112E4D8940F0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486A3BD1-E0DA-4B80-B08F-17A185850086}"/>
              </a:ext>
            </a:extLst>
          </p:cNvPr>
          <p:cNvGrpSpPr/>
          <p:nvPr/>
        </p:nvGrpSpPr>
        <p:grpSpPr>
          <a:xfrm>
            <a:off x="5038245" y="3492967"/>
            <a:ext cx="435765" cy="446538"/>
            <a:chOff x="1316628" y="2286628"/>
            <a:chExt cx="383480" cy="542998"/>
          </a:xfrm>
        </p:grpSpPr>
        <p:sp>
          <p:nvSpPr>
            <p:cNvPr id="527" name="Rectangle: Rounded Corners 526">
              <a:extLst>
                <a:ext uri="{FF2B5EF4-FFF2-40B4-BE49-F238E27FC236}">
                  <a16:creationId xmlns:a16="http://schemas.microsoft.com/office/drawing/2014/main" id="{14B8A5FD-83BA-4144-AE1C-0000F488472D}"/>
                </a:ext>
              </a:extLst>
            </p:cNvPr>
            <p:cNvSpPr/>
            <p:nvPr/>
          </p:nvSpPr>
          <p:spPr>
            <a:xfrm>
              <a:off x="1316628" y="2618662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8" name="Rectangle: Rounded Corners 527">
              <a:extLst>
                <a:ext uri="{FF2B5EF4-FFF2-40B4-BE49-F238E27FC236}">
                  <a16:creationId xmlns:a16="http://schemas.microsoft.com/office/drawing/2014/main" id="{47CCD5D3-671C-4CC6-8FE5-4D07A98486D7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9" name="Rectangle: Rounded Corners 528">
              <a:extLst>
                <a:ext uri="{FF2B5EF4-FFF2-40B4-BE49-F238E27FC236}">
                  <a16:creationId xmlns:a16="http://schemas.microsoft.com/office/drawing/2014/main" id="{A7A21E9B-2F15-405A-9C72-41E7A1CD74B5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92AC4901-32B3-4FA9-AD59-503B6CBDB9FA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20F080B6-9231-4DA3-8104-1F0C122B644D}"/>
              </a:ext>
            </a:extLst>
          </p:cNvPr>
          <p:cNvCxnSpPr>
            <a:cxnSpLocks/>
            <a:stCxn id="528" idx="0"/>
            <a:endCxn id="514" idx="1"/>
          </p:cNvCxnSpPr>
          <p:nvPr/>
        </p:nvCxnSpPr>
        <p:spPr>
          <a:xfrm flipH="1">
            <a:off x="4612785" y="3492967"/>
            <a:ext cx="642551" cy="6523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05BF61AF-6F51-4CDA-A0A5-F8355D58B1EA}"/>
              </a:ext>
            </a:extLst>
          </p:cNvPr>
          <p:cNvCxnSpPr>
            <a:cxnSpLocks/>
            <a:stCxn id="523" idx="0"/>
          </p:cNvCxnSpPr>
          <p:nvPr/>
        </p:nvCxnSpPr>
        <p:spPr>
          <a:xfrm>
            <a:off x="4824596" y="3492967"/>
            <a:ext cx="639186" cy="66872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Arrow Connector 533">
            <a:extLst>
              <a:ext uri="{FF2B5EF4-FFF2-40B4-BE49-F238E27FC236}">
                <a16:creationId xmlns:a16="http://schemas.microsoft.com/office/drawing/2014/main" id="{D7CDDBF0-6668-41C2-92BA-8383290B35E2}"/>
              </a:ext>
            </a:extLst>
          </p:cNvPr>
          <p:cNvCxnSpPr>
            <a:cxnSpLocks/>
          </p:cNvCxnSpPr>
          <p:nvPr/>
        </p:nvCxnSpPr>
        <p:spPr>
          <a:xfrm flipH="1">
            <a:off x="3388475" y="2849285"/>
            <a:ext cx="158327" cy="538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Arrow Connector 537">
            <a:extLst>
              <a:ext uri="{FF2B5EF4-FFF2-40B4-BE49-F238E27FC236}">
                <a16:creationId xmlns:a16="http://schemas.microsoft.com/office/drawing/2014/main" id="{A4CBC9E3-194F-4F54-A1CC-6A10C6EC0296}"/>
              </a:ext>
            </a:extLst>
          </p:cNvPr>
          <p:cNvCxnSpPr>
            <a:cxnSpLocks/>
          </p:cNvCxnSpPr>
          <p:nvPr/>
        </p:nvCxnSpPr>
        <p:spPr>
          <a:xfrm flipH="1">
            <a:off x="4843756" y="2828868"/>
            <a:ext cx="158327" cy="538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Arrow Connector 570">
            <a:extLst>
              <a:ext uri="{FF2B5EF4-FFF2-40B4-BE49-F238E27FC236}">
                <a16:creationId xmlns:a16="http://schemas.microsoft.com/office/drawing/2014/main" id="{57AE92F9-332C-4CFB-8789-E70730A5E1D2}"/>
              </a:ext>
            </a:extLst>
          </p:cNvPr>
          <p:cNvCxnSpPr>
            <a:cxnSpLocks/>
          </p:cNvCxnSpPr>
          <p:nvPr/>
        </p:nvCxnSpPr>
        <p:spPr>
          <a:xfrm>
            <a:off x="6809360" y="2348437"/>
            <a:ext cx="5237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4" name="Cube 573">
            <a:extLst>
              <a:ext uri="{FF2B5EF4-FFF2-40B4-BE49-F238E27FC236}">
                <a16:creationId xmlns:a16="http://schemas.microsoft.com/office/drawing/2014/main" id="{0AF33F2B-51B6-4603-A032-AE14124CC5D7}"/>
              </a:ext>
            </a:extLst>
          </p:cNvPr>
          <p:cNvSpPr/>
          <p:nvPr/>
        </p:nvSpPr>
        <p:spPr>
          <a:xfrm rot="16200000">
            <a:off x="1463115" y="3682027"/>
            <a:ext cx="1099927" cy="431999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5" name="Cube 574">
            <a:extLst>
              <a:ext uri="{FF2B5EF4-FFF2-40B4-BE49-F238E27FC236}">
                <a16:creationId xmlns:a16="http://schemas.microsoft.com/office/drawing/2014/main" id="{C1A220C3-E82A-43AA-A0DA-63E2365150A5}"/>
              </a:ext>
            </a:extLst>
          </p:cNvPr>
          <p:cNvSpPr/>
          <p:nvPr/>
        </p:nvSpPr>
        <p:spPr>
          <a:xfrm rot="16200000">
            <a:off x="1090834" y="3682027"/>
            <a:ext cx="1099929" cy="431999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92A54CDF-69D9-495B-988C-E96AF0BD5471}"/>
              </a:ext>
            </a:extLst>
          </p:cNvPr>
          <p:cNvCxnSpPr>
            <a:cxnSpLocks/>
            <a:endCxn id="575" idx="1"/>
          </p:cNvCxnSpPr>
          <p:nvPr/>
        </p:nvCxnSpPr>
        <p:spPr>
          <a:xfrm flipH="1">
            <a:off x="1532799" y="3459024"/>
            <a:ext cx="528778" cy="49300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DD0B440E-FD93-4429-9E9C-7B3749DB429D}"/>
              </a:ext>
            </a:extLst>
          </p:cNvPr>
          <p:cNvCxnSpPr>
            <a:cxnSpLocks/>
            <a:stCxn id="575" idx="1"/>
          </p:cNvCxnSpPr>
          <p:nvPr/>
        </p:nvCxnSpPr>
        <p:spPr>
          <a:xfrm flipH="1">
            <a:off x="1396558" y="3952026"/>
            <a:ext cx="136241" cy="38991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>
            <a:extLst>
              <a:ext uri="{FF2B5EF4-FFF2-40B4-BE49-F238E27FC236}">
                <a16:creationId xmlns:a16="http://schemas.microsoft.com/office/drawing/2014/main" id="{2B336A48-E73D-4BB4-9882-32DD23B9812E}"/>
              </a:ext>
            </a:extLst>
          </p:cNvPr>
          <p:cNvCxnSpPr>
            <a:cxnSpLocks/>
          </p:cNvCxnSpPr>
          <p:nvPr/>
        </p:nvCxnSpPr>
        <p:spPr>
          <a:xfrm flipH="1">
            <a:off x="2060580" y="3363453"/>
            <a:ext cx="103048" cy="869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Connector 582">
            <a:extLst>
              <a:ext uri="{FF2B5EF4-FFF2-40B4-BE49-F238E27FC236}">
                <a16:creationId xmlns:a16="http://schemas.microsoft.com/office/drawing/2014/main" id="{BFFEEC75-F6BE-4ACE-A22E-6FD4CD8350A3}"/>
              </a:ext>
            </a:extLst>
          </p:cNvPr>
          <p:cNvCxnSpPr>
            <a:cxnSpLocks/>
          </p:cNvCxnSpPr>
          <p:nvPr/>
        </p:nvCxnSpPr>
        <p:spPr>
          <a:xfrm flipH="1">
            <a:off x="1930817" y="3382756"/>
            <a:ext cx="248783" cy="784285"/>
          </a:xfrm>
          <a:prstGeom prst="line">
            <a:avLst/>
          </a:prstGeom>
          <a:ln>
            <a:solidFill>
              <a:srgbClr val="FFC000">
                <a:alpha val="50000"/>
              </a:srgb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Connector 585">
            <a:extLst>
              <a:ext uri="{FF2B5EF4-FFF2-40B4-BE49-F238E27FC236}">
                <a16:creationId xmlns:a16="http://schemas.microsoft.com/office/drawing/2014/main" id="{80A2492F-4FD2-4066-818D-91493F3DBF4E}"/>
              </a:ext>
            </a:extLst>
          </p:cNvPr>
          <p:cNvCxnSpPr>
            <a:cxnSpLocks/>
            <a:stCxn id="574" idx="3"/>
          </p:cNvCxnSpPr>
          <p:nvPr/>
        </p:nvCxnSpPr>
        <p:spPr>
          <a:xfrm flipH="1">
            <a:off x="2068040" y="3952026"/>
            <a:ext cx="161038" cy="321739"/>
          </a:xfrm>
          <a:prstGeom prst="line">
            <a:avLst/>
          </a:prstGeom>
          <a:ln>
            <a:solidFill>
              <a:srgbClr val="FFC000">
                <a:alpha val="50000"/>
              </a:srgb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Connector 589">
            <a:extLst>
              <a:ext uri="{FF2B5EF4-FFF2-40B4-BE49-F238E27FC236}">
                <a16:creationId xmlns:a16="http://schemas.microsoft.com/office/drawing/2014/main" id="{9CE4E269-B0F6-4F86-9676-21C350BB5E67}"/>
              </a:ext>
            </a:extLst>
          </p:cNvPr>
          <p:cNvCxnSpPr>
            <a:cxnSpLocks/>
            <a:stCxn id="574" idx="3"/>
            <a:endCxn id="575" idx="4"/>
          </p:cNvCxnSpPr>
          <p:nvPr/>
        </p:nvCxnSpPr>
        <p:spPr>
          <a:xfrm flipH="1" flipV="1">
            <a:off x="1694798" y="3456062"/>
            <a:ext cx="534280" cy="49596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Connector 592">
            <a:extLst>
              <a:ext uri="{FF2B5EF4-FFF2-40B4-BE49-F238E27FC236}">
                <a16:creationId xmlns:a16="http://schemas.microsoft.com/office/drawing/2014/main" id="{F19CEAE0-5984-4972-9D9E-A52E854B2C65}"/>
              </a:ext>
            </a:extLst>
          </p:cNvPr>
          <p:cNvCxnSpPr>
            <a:cxnSpLocks/>
          </p:cNvCxnSpPr>
          <p:nvPr/>
        </p:nvCxnSpPr>
        <p:spPr>
          <a:xfrm flipH="1">
            <a:off x="1331996" y="3406928"/>
            <a:ext cx="137449" cy="77891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Connector 600">
            <a:extLst>
              <a:ext uri="{FF2B5EF4-FFF2-40B4-BE49-F238E27FC236}">
                <a16:creationId xmlns:a16="http://schemas.microsoft.com/office/drawing/2014/main" id="{8A332970-213C-493F-A9C3-BFC5E7303608}"/>
              </a:ext>
            </a:extLst>
          </p:cNvPr>
          <p:cNvCxnSpPr>
            <a:cxnSpLocks/>
            <a:stCxn id="575" idx="4"/>
          </p:cNvCxnSpPr>
          <p:nvPr/>
        </p:nvCxnSpPr>
        <p:spPr>
          <a:xfrm flipH="1" flipV="1">
            <a:off x="1466225" y="3390853"/>
            <a:ext cx="228573" cy="6520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Arrow Connector 607">
            <a:extLst>
              <a:ext uri="{FF2B5EF4-FFF2-40B4-BE49-F238E27FC236}">
                <a16:creationId xmlns:a16="http://schemas.microsoft.com/office/drawing/2014/main" id="{58906D16-095F-4649-BEB4-B35382BA3924}"/>
              </a:ext>
            </a:extLst>
          </p:cNvPr>
          <p:cNvCxnSpPr>
            <a:cxnSpLocks/>
          </p:cNvCxnSpPr>
          <p:nvPr/>
        </p:nvCxnSpPr>
        <p:spPr>
          <a:xfrm flipH="1">
            <a:off x="2366301" y="3952026"/>
            <a:ext cx="4236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ADCC349C-3901-4285-A546-22F313E8745D}"/>
              </a:ext>
            </a:extLst>
          </p:cNvPr>
          <p:cNvSpPr/>
          <p:nvPr/>
        </p:nvSpPr>
        <p:spPr>
          <a:xfrm>
            <a:off x="2108845" y="1839796"/>
            <a:ext cx="150540" cy="4141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2DF6CEEE-8ACD-4CFA-909C-087BE0B256CE}"/>
              </a:ext>
            </a:extLst>
          </p:cNvPr>
          <p:cNvSpPr/>
          <p:nvPr/>
        </p:nvSpPr>
        <p:spPr>
          <a:xfrm>
            <a:off x="2282613" y="1842729"/>
            <a:ext cx="150540" cy="4141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C6D00A-1288-44DD-9488-69A426C6E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60" y="1864179"/>
            <a:ext cx="876205" cy="921011"/>
          </a:xfrm>
          <a:prstGeom prst="rect">
            <a:avLst/>
          </a:prstGeom>
        </p:spPr>
      </p:pic>
      <p:cxnSp>
        <p:nvCxnSpPr>
          <p:cNvPr id="247" name="Straight Arrow Connector 246">
            <a:extLst>
              <a:ext uri="{FF2B5EF4-FFF2-40B4-BE49-F238E27FC236}">
                <a16:creationId xmlns:a16="http://schemas.microsoft.com/office/drawing/2014/main" id="{E54BB7DE-F888-49B2-AF0F-8F3441319CD0}"/>
              </a:ext>
            </a:extLst>
          </p:cNvPr>
          <p:cNvCxnSpPr>
            <a:cxnSpLocks/>
          </p:cNvCxnSpPr>
          <p:nvPr/>
        </p:nvCxnSpPr>
        <p:spPr>
          <a:xfrm flipH="1">
            <a:off x="1357586" y="2237187"/>
            <a:ext cx="439229" cy="79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8" name="Oval 247">
            <a:extLst>
              <a:ext uri="{FF2B5EF4-FFF2-40B4-BE49-F238E27FC236}">
                <a16:creationId xmlns:a16="http://schemas.microsoft.com/office/drawing/2014/main" id="{CD9B0D96-A605-493F-8E4C-AF3931710DD2}"/>
              </a:ext>
            </a:extLst>
          </p:cNvPr>
          <p:cNvSpPr/>
          <p:nvPr/>
        </p:nvSpPr>
        <p:spPr>
          <a:xfrm>
            <a:off x="6780935" y="1843215"/>
            <a:ext cx="139207" cy="8459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1" name="Picture 250">
            <a:extLst>
              <a:ext uri="{FF2B5EF4-FFF2-40B4-BE49-F238E27FC236}">
                <a16:creationId xmlns:a16="http://schemas.microsoft.com/office/drawing/2014/main" id="{B7AE07C4-F4EF-47A0-8D9B-E4DD6130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503" y="843575"/>
            <a:ext cx="528681" cy="555716"/>
          </a:xfrm>
          <a:prstGeom prst="rect">
            <a:avLst/>
          </a:prstGeom>
        </p:spPr>
      </p:pic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3734CECE-07CC-465D-A83C-73549910AA46}"/>
              </a:ext>
            </a:extLst>
          </p:cNvPr>
          <p:cNvCxnSpPr>
            <a:cxnSpLocks/>
          </p:cNvCxnSpPr>
          <p:nvPr/>
        </p:nvCxnSpPr>
        <p:spPr>
          <a:xfrm flipH="1">
            <a:off x="6973626" y="1431286"/>
            <a:ext cx="158327" cy="538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15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DC59B5-1F6C-46EE-AA2A-CDE57DE7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Double Stacked Pallets – Strapping and Cross / Spring Strapping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4F74773-6F66-4484-BA19-FD1554EF3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418" y="2735431"/>
            <a:ext cx="4851816" cy="45719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endParaRPr lang="en-GB" alt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3E600507-7F78-4378-B9F1-AB9D2FACD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018" y="1635449"/>
            <a:ext cx="45719" cy="114570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endParaRPr lang="en-GB" altLang="en-US"/>
          </a:p>
        </p:txBody>
      </p:sp>
      <p:sp>
        <p:nvSpPr>
          <p:cNvPr id="9" name="AutoShape 20">
            <a:extLst>
              <a:ext uri="{FF2B5EF4-FFF2-40B4-BE49-F238E27FC236}">
                <a16:creationId xmlns:a16="http://schemas.microsoft.com/office/drawing/2014/main" id="{A5926706-91E5-45D1-B646-171254983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126" y="2781151"/>
            <a:ext cx="514637" cy="41749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44 w 21600"/>
              <a:gd name="T25" fmla="*/ 3157 h 21600"/>
              <a:gd name="T26" fmla="*/ 18456 w 21600"/>
              <a:gd name="T27" fmla="*/ 1844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AutoShape 21">
            <a:extLst>
              <a:ext uri="{FF2B5EF4-FFF2-40B4-BE49-F238E27FC236}">
                <a16:creationId xmlns:a16="http://schemas.microsoft.com/office/drawing/2014/main" id="{2CA07281-936E-4680-8D54-00B44C462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117" y="2781151"/>
            <a:ext cx="514637" cy="41749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44 w 21600"/>
              <a:gd name="T25" fmla="*/ 3157 h 21600"/>
              <a:gd name="T26" fmla="*/ 18456 w 21600"/>
              <a:gd name="T27" fmla="*/ 1844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AutoShape 22">
            <a:extLst>
              <a:ext uri="{FF2B5EF4-FFF2-40B4-BE49-F238E27FC236}">
                <a16:creationId xmlns:a16="http://schemas.microsoft.com/office/drawing/2014/main" id="{65A94359-1B37-4E84-B010-E706C29B1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650" y="2781151"/>
            <a:ext cx="514637" cy="41749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44 w 21600"/>
              <a:gd name="T25" fmla="*/ 3157 h 21600"/>
              <a:gd name="T26" fmla="*/ 18456 w 21600"/>
              <a:gd name="T27" fmla="*/ 1844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064CB4-FC6E-434D-B03A-2A659B497F30}"/>
              </a:ext>
            </a:extLst>
          </p:cNvPr>
          <p:cNvCxnSpPr>
            <a:cxnSpLocks/>
          </p:cNvCxnSpPr>
          <p:nvPr/>
        </p:nvCxnSpPr>
        <p:spPr>
          <a:xfrm flipV="1">
            <a:off x="2043017" y="1628625"/>
            <a:ext cx="4882217" cy="55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3C2008-CB19-4801-AADC-9E8138A1CEF0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925234" y="1614319"/>
            <a:ext cx="0" cy="11439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C9806D3-B854-470B-A1A0-81EBBC2F641E}"/>
              </a:ext>
            </a:extLst>
          </p:cNvPr>
          <p:cNvGrpSpPr/>
          <p:nvPr/>
        </p:nvGrpSpPr>
        <p:grpSpPr>
          <a:xfrm>
            <a:off x="2463589" y="1828246"/>
            <a:ext cx="360000" cy="446538"/>
            <a:chOff x="1319941" y="2286628"/>
            <a:chExt cx="380167" cy="542998"/>
          </a:xfrm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7673474F-09C8-4716-9C64-AAA375E42070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292F78C6-E623-414C-B54C-56BE00D0C49D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Rectangle: Rounded Corners 198">
              <a:extLst>
                <a:ext uri="{FF2B5EF4-FFF2-40B4-BE49-F238E27FC236}">
                  <a16:creationId xmlns:a16="http://schemas.microsoft.com/office/drawing/2014/main" id="{533D4CCC-119E-41F1-B643-CAA43EBFE9DD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1D60D8BA-B8F8-4A55-A2C1-C5FF502CB0A3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AC85AF9E-3978-4036-8133-04C673CA29B0}"/>
              </a:ext>
            </a:extLst>
          </p:cNvPr>
          <p:cNvGrpSpPr/>
          <p:nvPr/>
        </p:nvGrpSpPr>
        <p:grpSpPr>
          <a:xfrm>
            <a:off x="2825874" y="1829246"/>
            <a:ext cx="360000" cy="446538"/>
            <a:chOff x="1319941" y="2286628"/>
            <a:chExt cx="380167" cy="542998"/>
          </a:xfrm>
        </p:grpSpPr>
        <p:sp>
          <p:nvSpPr>
            <p:cNvPr id="307" name="Rectangle: Rounded Corners 306">
              <a:extLst>
                <a:ext uri="{FF2B5EF4-FFF2-40B4-BE49-F238E27FC236}">
                  <a16:creationId xmlns:a16="http://schemas.microsoft.com/office/drawing/2014/main" id="{2DD5B965-D389-48F7-8EB8-5281158469BE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Rectangle: Rounded Corners 307">
              <a:extLst>
                <a:ext uri="{FF2B5EF4-FFF2-40B4-BE49-F238E27FC236}">
                  <a16:creationId xmlns:a16="http://schemas.microsoft.com/office/drawing/2014/main" id="{0D707C42-FBF0-4680-8E06-4B01EC5C7ABB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Rectangle: Rounded Corners 308">
              <a:extLst>
                <a:ext uri="{FF2B5EF4-FFF2-40B4-BE49-F238E27FC236}">
                  <a16:creationId xmlns:a16="http://schemas.microsoft.com/office/drawing/2014/main" id="{20AFD81A-86A0-45BB-9C8F-131EE9BDF08C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53357A8D-9C14-4434-84BE-7906401FE988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46D42AA4-50F3-465F-9F91-616B5BF41228}"/>
              </a:ext>
            </a:extLst>
          </p:cNvPr>
          <p:cNvGrpSpPr/>
          <p:nvPr/>
        </p:nvGrpSpPr>
        <p:grpSpPr>
          <a:xfrm>
            <a:off x="3183342" y="1829880"/>
            <a:ext cx="360000" cy="446538"/>
            <a:chOff x="1319941" y="2286628"/>
            <a:chExt cx="380167" cy="542998"/>
          </a:xfrm>
        </p:grpSpPr>
        <p:sp>
          <p:nvSpPr>
            <p:cNvPr id="312" name="Rectangle: Rounded Corners 311">
              <a:extLst>
                <a:ext uri="{FF2B5EF4-FFF2-40B4-BE49-F238E27FC236}">
                  <a16:creationId xmlns:a16="http://schemas.microsoft.com/office/drawing/2014/main" id="{1DE74863-0DDD-4B17-908B-CC8D98118A97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Rectangle: Rounded Corners 312">
              <a:extLst>
                <a:ext uri="{FF2B5EF4-FFF2-40B4-BE49-F238E27FC236}">
                  <a16:creationId xmlns:a16="http://schemas.microsoft.com/office/drawing/2014/main" id="{F8576B0A-FF57-44E2-9BD7-EFF75C69FAC5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Rectangle: Rounded Corners 313">
              <a:extLst>
                <a:ext uri="{FF2B5EF4-FFF2-40B4-BE49-F238E27FC236}">
                  <a16:creationId xmlns:a16="http://schemas.microsoft.com/office/drawing/2014/main" id="{A72E24B2-A1A7-4CF4-AE10-53726EDC49D7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5E2319E8-C016-4773-890E-425466829E35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DC12E7F2-EB1F-4A23-B8A0-D4C93AB2A4E6}"/>
              </a:ext>
            </a:extLst>
          </p:cNvPr>
          <p:cNvGrpSpPr/>
          <p:nvPr/>
        </p:nvGrpSpPr>
        <p:grpSpPr>
          <a:xfrm>
            <a:off x="3542001" y="1829880"/>
            <a:ext cx="360000" cy="446538"/>
            <a:chOff x="1319941" y="2286628"/>
            <a:chExt cx="380167" cy="542998"/>
          </a:xfrm>
        </p:grpSpPr>
        <p:sp>
          <p:nvSpPr>
            <p:cNvPr id="317" name="Rectangle: Rounded Corners 316">
              <a:extLst>
                <a:ext uri="{FF2B5EF4-FFF2-40B4-BE49-F238E27FC236}">
                  <a16:creationId xmlns:a16="http://schemas.microsoft.com/office/drawing/2014/main" id="{666C145A-14D7-4256-905C-0F78D01A4DE2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Rectangle: Rounded Corners 317">
              <a:extLst>
                <a:ext uri="{FF2B5EF4-FFF2-40B4-BE49-F238E27FC236}">
                  <a16:creationId xmlns:a16="http://schemas.microsoft.com/office/drawing/2014/main" id="{FFEEBCFE-6FDA-4562-9826-E39D4A7295A3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Rectangle: Rounded Corners 318">
              <a:extLst>
                <a:ext uri="{FF2B5EF4-FFF2-40B4-BE49-F238E27FC236}">
                  <a16:creationId xmlns:a16="http://schemas.microsoft.com/office/drawing/2014/main" id="{A3933A83-47B9-4342-A7B5-BB04A81A44A4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855A1618-839D-4A9E-9AB7-CD61FF2799E2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2944C608-7A10-470C-8635-8F3E99F067E6}"/>
              </a:ext>
            </a:extLst>
          </p:cNvPr>
          <p:cNvGrpSpPr/>
          <p:nvPr/>
        </p:nvGrpSpPr>
        <p:grpSpPr>
          <a:xfrm>
            <a:off x="3899469" y="1830514"/>
            <a:ext cx="360000" cy="446538"/>
            <a:chOff x="1319941" y="2286628"/>
            <a:chExt cx="380167" cy="542998"/>
          </a:xfrm>
        </p:grpSpPr>
        <p:sp>
          <p:nvSpPr>
            <p:cNvPr id="322" name="Rectangle: Rounded Corners 321">
              <a:extLst>
                <a:ext uri="{FF2B5EF4-FFF2-40B4-BE49-F238E27FC236}">
                  <a16:creationId xmlns:a16="http://schemas.microsoft.com/office/drawing/2014/main" id="{453FE3E9-BEDA-43E1-AFC1-1B149E9C48A9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Rectangle: Rounded Corners 322">
              <a:extLst>
                <a:ext uri="{FF2B5EF4-FFF2-40B4-BE49-F238E27FC236}">
                  <a16:creationId xmlns:a16="http://schemas.microsoft.com/office/drawing/2014/main" id="{468D3B37-1B56-428A-BDB4-72F97028DFF2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Rectangle: Rounded Corners 323">
              <a:extLst>
                <a:ext uri="{FF2B5EF4-FFF2-40B4-BE49-F238E27FC236}">
                  <a16:creationId xmlns:a16="http://schemas.microsoft.com/office/drawing/2014/main" id="{ADD7DB89-2AB9-4C3A-B280-5D5BC08B7F7F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CC86E647-F67D-4D23-8021-B24A7AA0B686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AFF886B7-A05C-44C3-89AA-54C2C225DB37}"/>
              </a:ext>
            </a:extLst>
          </p:cNvPr>
          <p:cNvGrpSpPr/>
          <p:nvPr/>
        </p:nvGrpSpPr>
        <p:grpSpPr>
          <a:xfrm>
            <a:off x="4261754" y="1831514"/>
            <a:ext cx="360000" cy="446538"/>
            <a:chOff x="1319941" y="2286628"/>
            <a:chExt cx="380167" cy="542998"/>
          </a:xfrm>
        </p:grpSpPr>
        <p:sp>
          <p:nvSpPr>
            <p:cNvPr id="327" name="Rectangle: Rounded Corners 326">
              <a:extLst>
                <a:ext uri="{FF2B5EF4-FFF2-40B4-BE49-F238E27FC236}">
                  <a16:creationId xmlns:a16="http://schemas.microsoft.com/office/drawing/2014/main" id="{DFE2EDE1-A240-46D8-85F6-68B65FF80F30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Rectangle: Rounded Corners 327">
              <a:extLst>
                <a:ext uri="{FF2B5EF4-FFF2-40B4-BE49-F238E27FC236}">
                  <a16:creationId xmlns:a16="http://schemas.microsoft.com/office/drawing/2014/main" id="{B54514C4-2AAD-4898-961E-4C96C002B99A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Rectangle: Rounded Corners 328">
              <a:extLst>
                <a:ext uri="{FF2B5EF4-FFF2-40B4-BE49-F238E27FC236}">
                  <a16:creationId xmlns:a16="http://schemas.microsoft.com/office/drawing/2014/main" id="{9C3A222D-3E88-42CF-A42E-F99B4811EB90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053593E0-353F-4C88-8709-9AF8833D9F77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EDC55D12-50B8-4E72-9BC3-2B6D6A12F187}"/>
              </a:ext>
            </a:extLst>
          </p:cNvPr>
          <p:cNvGrpSpPr/>
          <p:nvPr/>
        </p:nvGrpSpPr>
        <p:grpSpPr>
          <a:xfrm>
            <a:off x="4619222" y="1832148"/>
            <a:ext cx="360000" cy="446538"/>
            <a:chOff x="1319941" y="2286628"/>
            <a:chExt cx="380167" cy="542998"/>
          </a:xfrm>
        </p:grpSpPr>
        <p:sp>
          <p:nvSpPr>
            <p:cNvPr id="332" name="Rectangle: Rounded Corners 331">
              <a:extLst>
                <a:ext uri="{FF2B5EF4-FFF2-40B4-BE49-F238E27FC236}">
                  <a16:creationId xmlns:a16="http://schemas.microsoft.com/office/drawing/2014/main" id="{3DEAC815-76C3-412E-9932-78489EA8F37C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Rectangle: Rounded Corners 332">
              <a:extLst>
                <a:ext uri="{FF2B5EF4-FFF2-40B4-BE49-F238E27FC236}">
                  <a16:creationId xmlns:a16="http://schemas.microsoft.com/office/drawing/2014/main" id="{8F695D30-E8CE-41DC-93CA-3A7E018BEA50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Rectangle: Rounded Corners 333">
              <a:extLst>
                <a:ext uri="{FF2B5EF4-FFF2-40B4-BE49-F238E27FC236}">
                  <a16:creationId xmlns:a16="http://schemas.microsoft.com/office/drawing/2014/main" id="{EB576E97-A2FE-4031-AA8E-FDA91E309865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6CAF7DF8-2DAE-489B-B065-B425C359921F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F34BDDEC-934D-4095-BC13-2612BCFF2B32}"/>
              </a:ext>
            </a:extLst>
          </p:cNvPr>
          <p:cNvGrpSpPr/>
          <p:nvPr/>
        </p:nvGrpSpPr>
        <p:grpSpPr>
          <a:xfrm>
            <a:off x="4981098" y="1829880"/>
            <a:ext cx="360000" cy="446538"/>
            <a:chOff x="1319941" y="2286628"/>
            <a:chExt cx="380167" cy="542998"/>
          </a:xfrm>
        </p:grpSpPr>
        <p:sp>
          <p:nvSpPr>
            <p:cNvPr id="337" name="Rectangle: Rounded Corners 336">
              <a:extLst>
                <a:ext uri="{FF2B5EF4-FFF2-40B4-BE49-F238E27FC236}">
                  <a16:creationId xmlns:a16="http://schemas.microsoft.com/office/drawing/2014/main" id="{044CB9C7-1231-4FA6-8CCD-8E0E5A1E8DD7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8" name="Rectangle: Rounded Corners 337">
              <a:extLst>
                <a:ext uri="{FF2B5EF4-FFF2-40B4-BE49-F238E27FC236}">
                  <a16:creationId xmlns:a16="http://schemas.microsoft.com/office/drawing/2014/main" id="{61BEAFF5-8DE5-4AEC-8487-2AC6A829F08F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9" name="Rectangle: Rounded Corners 338">
              <a:extLst>
                <a:ext uri="{FF2B5EF4-FFF2-40B4-BE49-F238E27FC236}">
                  <a16:creationId xmlns:a16="http://schemas.microsoft.com/office/drawing/2014/main" id="{687C72F1-14F1-414E-B38A-89D5B87F38D9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DEA51C64-F469-478B-A14F-B347B5A67387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42F36B26-19DF-4B92-8871-96F874C47F26}"/>
              </a:ext>
            </a:extLst>
          </p:cNvPr>
          <p:cNvGrpSpPr/>
          <p:nvPr/>
        </p:nvGrpSpPr>
        <p:grpSpPr>
          <a:xfrm>
            <a:off x="5338566" y="1830514"/>
            <a:ext cx="360000" cy="446538"/>
            <a:chOff x="1319941" y="2286628"/>
            <a:chExt cx="380167" cy="542998"/>
          </a:xfrm>
        </p:grpSpPr>
        <p:sp>
          <p:nvSpPr>
            <p:cNvPr id="342" name="Rectangle: Rounded Corners 341">
              <a:extLst>
                <a:ext uri="{FF2B5EF4-FFF2-40B4-BE49-F238E27FC236}">
                  <a16:creationId xmlns:a16="http://schemas.microsoft.com/office/drawing/2014/main" id="{3DEB068E-F95B-4C7E-B109-F54151342096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3" name="Rectangle: Rounded Corners 342">
              <a:extLst>
                <a:ext uri="{FF2B5EF4-FFF2-40B4-BE49-F238E27FC236}">
                  <a16:creationId xmlns:a16="http://schemas.microsoft.com/office/drawing/2014/main" id="{71C7F391-7B5E-4739-83FD-3BA740968A0F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4" name="Rectangle: Rounded Corners 343">
              <a:extLst>
                <a:ext uri="{FF2B5EF4-FFF2-40B4-BE49-F238E27FC236}">
                  <a16:creationId xmlns:a16="http://schemas.microsoft.com/office/drawing/2014/main" id="{EAE6904A-62BD-4E34-860A-FD290BCF8CAA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FCD21881-2608-428A-B76B-0934AAC36EEA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E03B6BA7-0732-4632-B83A-D8D23817F622}"/>
              </a:ext>
            </a:extLst>
          </p:cNvPr>
          <p:cNvGrpSpPr/>
          <p:nvPr/>
        </p:nvGrpSpPr>
        <p:grpSpPr>
          <a:xfrm>
            <a:off x="5700851" y="1831514"/>
            <a:ext cx="360000" cy="446538"/>
            <a:chOff x="1319941" y="2286628"/>
            <a:chExt cx="380167" cy="542998"/>
          </a:xfrm>
        </p:grpSpPr>
        <p:sp>
          <p:nvSpPr>
            <p:cNvPr id="347" name="Rectangle: Rounded Corners 346">
              <a:extLst>
                <a:ext uri="{FF2B5EF4-FFF2-40B4-BE49-F238E27FC236}">
                  <a16:creationId xmlns:a16="http://schemas.microsoft.com/office/drawing/2014/main" id="{E4E1335D-896E-4F5B-91B2-D5EE57D1574D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8" name="Rectangle: Rounded Corners 347">
              <a:extLst>
                <a:ext uri="{FF2B5EF4-FFF2-40B4-BE49-F238E27FC236}">
                  <a16:creationId xmlns:a16="http://schemas.microsoft.com/office/drawing/2014/main" id="{76010923-E317-46F9-A13D-76B704F99BA2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9" name="Rectangle: Rounded Corners 348">
              <a:extLst>
                <a:ext uri="{FF2B5EF4-FFF2-40B4-BE49-F238E27FC236}">
                  <a16:creationId xmlns:a16="http://schemas.microsoft.com/office/drawing/2014/main" id="{968DE3F2-26E6-44E3-A925-AB994033574D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93EB8F55-F98E-4DC5-8FCB-6A9312795D31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D05FD25F-D32C-4E61-A785-A6EB0277A227}"/>
              </a:ext>
            </a:extLst>
          </p:cNvPr>
          <p:cNvGrpSpPr/>
          <p:nvPr/>
        </p:nvGrpSpPr>
        <p:grpSpPr>
          <a:xfrm>
            <a:off x="6058319" y="1832148"/>
            <a:ext cx="360000" cy="446538"/>
            <a:chOff x="1319941" y="2286628"/>
            <a:chExt cx="380167" cy="542998"/>
          </a:xfrm>
        </p:grpSpPr>
        <p:sp>
          <p:nvSpPr>
            <p:cNvPr id="352" name="Rectangle: Rounded Corners 351">
              <a:extLst>
                <a:ext uri="{FF2B5EF4-FFF2-40B4-BE49-F238E27FC236}">
                  <a16:creationId xmlns:a16="http://schemas.microsoft.com/office/drawing/2014/main" id="{7F68A7EF-0099-44E3-8879-14C4F9600008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3" name="Rectangle: Rounded Corners 352">
              <a:extLst>
                <a:ext uri="{FF2B5EF4-FFF2-40B4-BE49-F238E27FC236}">
                  <a16:creationId xmlns:a16="http://schemas.microsoft.com/office/drawing/2014/main" id="{CDCACE2E-702F-4C39-BD32-A5FBC3129371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4" name="Rectangle: Rounded Corners 353">
              <a:extLst>
                <a:ext uri="{FF2B5EF4-FFF2-40B4-BE49-F238E27FC236}">
                  <a16:creationId xmlns:a16="http://schemas.microsoft.com/office/drawing/2014/main" id="{9AD8EBE5-9BA4-49B5-9609-1302BC5873A6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9FF78CEC-AF12-4C2C-8169-5C90AAA45C02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DA014763-73DF-4701-8D00-A687FE5065AC}"/>
              </a:ext>
            </a:extLst>
          </p:cNvPr>
          <p:cNvGrpSpPr/>
          <p:nvPr/>
        </p:nvGrpSpPr>
        <p:grpSpPr>
          <a:xfrm>
            <a:off x="6415571" y="1832148"/>
            <a:ext cx="360000" cy="446538"/>
            <a:chOff x="1319941" y="2286628"/>
            <a:chExt cx="380167" cy="542998"/>
          </a:xfrm>
        </p:grpSpPr>
        <p:sp>
          <p:nvSpPr>
            <p:cNvPr id="357" name="Rectangle: Rounded Corners 356">
              <a:extLst>
                <a:ext uri="{FF2B5EF4-FFF2-40B4-BE49-F238E27FC236}">
                  <a16:creationId xmlns:a16="http://schemas.microsoft.com/office/drawing/2014/main" id="{DE8B03B7-F651-4D5A-8D54-1DE66D860979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8" name="Rectangle: Rounded Corners 357">
              <a:extLst>
                <a:ext uri="{FF2B5EF4-FFF2-40B4-BE49-F238E27FC236}">
                  <a16:creationId xmlns:a16="http://schemas.microsoft.com/office/drawing/2014/main" id="{605F8FCC-723A-4C8D-832B-F68A29B0A081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9" name="Rectangle: Rounded Corners 358">
              <a:extLst>
                <a:ext uri="{FF2B5EF4-FFF2-40B4-BE49-F238E27FC236}">
                  <a16:creationId xmlns:a16="http://schemas.microsoft.com/office/drawing/2014/main" id="{E473FFC9-3C74-4775-81CC-1E3777FBC978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86C72D82-03E8-4F10-B23B-916B9B484FF6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F1AD1DA6-4B64-4A0B-A21A-1F5B356D2D04}"/>
              </a:ext>
            </a:extLst>
          </p:cNvPr>
          <p:cNvGrpSpPr/>
          <p:nvPr/>
        </p:nvGrpSpPr>
        <p:grpSpPr>
          <a:xfrm>
            <a:off x="2101569" y="2280266"/>
            <a:ext cx="360000" cy="446538"/>
            <a:chOff x="1319941" y="2286628"/>
            <a:chExt cx="380167" cy="542998"/>
          </a:xfrm>
        </p:grpSpPr>
        <p:sp>
          <p:nvSpPr>
            <p:cNvPr id="362" name="Rectangle: Rounded Corners 361">
              <a:extLst>
                <a:ext uri="{FF2B5EF4-FFF2-40B4-BE49-F238E27FC236}">
                  <a16:creationId xmlns:a16="http://schemas.microsoft.com/office/drawing/2014/main" id="{0C103F85-BD16-48B3-971A-5F5E2A1B8246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3" name="Rectangle: Rounded Corners 362">
              <a:extLst>
                <a:ext uri="{FF2B5EF4-FFF2-40B4-BE49-F238E27FC236}">
                  <a16:creationId xmlns:a16="http://schemas.microsoft.com/office/drawing/2014/main" id="{42CB95C0-05BC-4B38-AA3B-1E6A38E78A93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4" name="Rectangle: Rounded Corners 363">
              <a:extLst>
                <a:ext uri="{FF2B5EF4-FFF2-40B4-BE49-F238E27FC236}">
                  <a16:creationId xmlns:a16="http://schemas.microsoft.com/office/drawing/2014/main" id="{A0303FC0-2B9B-4935-920B-6AA1CFA497D9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3863B629-BDF7-4173-8F7F-A0D4AA898082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BE015C61-64EE-433F-A782-9622202D8688}"/>
              </a:ext>
            </a:extLst>
          </p:cNvPr>
          <p:cNvGrpSpPr/>
          <p:nvPr/>
        </p:nvGrpSpPr>
        <p:grpSpPr>
          <a:xfrm>
            <a:off x="2459037" y="2280900"/>
            <a:ext cx="360000" cy="446538"/>
            <a:chOff x="1319941" y="2286628"/>
            <a:chExt cx="380167" cy="542998"/>
          </a:xfrm>
        </p:grpSpPr>
        <p:sp>
          <p:nvSpPr>
            <p:cNvPr id="367" name="Rectangle: Rounded Corners 366">
              <a:extLst>
                <a:ext uri="{FF2B5EF4-FFF2-40B4-BE49-F238E27FC236}">
                  <a16:creationId xmlns:a16="http://schemas.microsoft.com/office/drawing/2014/main" id="{3ED84E81-5AA0-478F-A1DF-698815ABA5A3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8" name="Rectangle: Rounded Corners 367">
              <a:extLst>
                <a:ext uri="{FF2B5EF4-FFF2-40B4-BE49-F238E27FC236}">
                  <a16:creationId xmlns:a16="http://schemas.microsoft.com/office/drawing/2014/main" id="{81107525-30AE-4BC3-83E2-857F7F377370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9" name="Rectangle: Rounded Corners 368">
              <a:extLst>
                <a:ext uri="{FF2B5EF4-FFF2-40B4-BE49-F238E27FC236}">
                  <a16:creationId xmlns:a16="http://schemas.microsoft.com/office/drawing/2014/main" id="{19D6E6E8-2573-4804-91ED-6942428E3031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D2A0ABF6-A3F2-4573-9BC6-60E4F01ADE37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B4C1C7D2-4B3F-463D-8960-E68B219942AD}"/>
              </a:ext>
            </a:extLst>
          </p:cNvPr>
          <p:cNvGrpSpPr/>
          <p:nvPr/>
        </p:nvGrpSpPr>
        <p:grpSpPr>
          <a:xfrm>
            <a:off x="2821322" y="2281900"/>
            <a:ext cx="360000" cy="446538"/>
            <a:chOff x="1319941" y="2286628"/>
            <a:chExt cx="380167" cy="542998"/>
          </a:xfrm>
        </p:grpSpPr>
        <p:sp>
          <p:nvSpPr>
            <p:cNvPr id="372" name="Rectangle: Rounded Corners 371">
              <a:extLst>
                <a:ext uri="{FF2B5EF4-FFF2-40B4-BE49-F238E27FC236}">
                  <a16:creationId xmlns:a16="http://schemas.microsoft.com/office/drawing/2014/main" id="{E779F53C-5871-4EF8-848D-0694F5EBB63E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3" name="Rectangle: Rounded Corners 372">
              <a:extLst>
                <a:ext uri="{FF2B5EF4-FFF2-40B4-BE49-F238E27FC236}">
                  <a16:creationId xmlns:a16="http://schemas.microsoft.com/office/drawing/2014/main" id="{3449B13F-11A4-486D-96EF-F6C2376C1424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4" name="Rectangle: Rounded Corners 373">
              <a:extLst>
                <a:ext uri="{FF2B5EF4-FFF2-40B4-BE49-F238E27FC236}">
                  <a16:creationId xmlns:a16="http://schemas.microsoft.com/office/drawing/2014/main" id="{53F4B8CF-9BA2-4E9D-8AE2-DB11C32906F1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B8868072-64BC-4866-8E2C-2833027B6AB2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C110BB0F-93AD-4AA0-8DB9-905479FD74E1}"/>
              </a:ext>
            </a:extLst>
          </p:cNvPr>
          <p:cNvGrpSpPr/>
          <p:nvPr/>
        </p:nvGrpSpPr>
        <p:grpSpPr>
          <a:xfrm>
            <a:off x="3178790" y="2282534"/>
            <a:ext cx="360000" cy="446538"/>
            <a:chOff x="1319941" y="2286628"/>
            <a:chExt cx="380167" cy="542998"/>
          </a:xfrm>
        </p:grpSpPr>
        <p:sp>
          <p:nvSpPr>
            <p:cNvPr id="377" name="Rectangle: Rounded Corners 376">
              <a:extLst>
                <a:ext uri="{FF2B5EF4-FFF2-40B4-BE49-F238E27FC236}">
                  <a16:creationId xmlns:a16="http://schemas.microsoft.com/office/drawing/2014/main" id="{4AB3FB01-3E8C-4797-AE8C-F86E00D36517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8" name="Rectangle: Rounded Corners 377">
              <a:extLst>
                <a:ext uri="{FF2B5EF4-FFF2-40B4-BE49-F238E27FC236}">
                  <a16:creationId xmlns:a16="http://schemas.microsoft.com/office/drawing/2014/main" id="{2159AE5F-9527-4A10-A28C-63110D297C8A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9" name="Rectangle: Rounded Corners 378">
              <a:extLst>
                <a:ext uri="{FF2B5EF4-FFF2-40B4-BE49-F238E27FC236}">
                  <a16:creationId xmlns:a16="http://schemas.microsoft.com/office/drawing/2014/main" id="{1D0FE9BD-CE4A-408E-B486-56EBA8EE8B1B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EDEDF251-3B77-4674-AB48-CC0E7B4E9C04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6432A0CB-115D-4AA3-AADF-777F6A9F3C49}"/>
              </a:ext>
            </a:extLst>
          </p:cNvPr>
          <p:cNvGrpSpPr/>
          <p:nvPr/>
        </p:nvGrpSpPr>
        <p:grpSpPr>
          <a:xfrm>
            <a:off x="3537449" y="2282534"/>
            <a:ext cx="360000" cy="446538"/>
            <a:chOff x="1319941" y="2286628"/>
            <a:chExt cx="380167" cy="542998"/>
          </a:xfrm>
        </p:grpSpPr>
        <p:sp>
          <p:nvSpPr>
            <p:cNvPr id="382" name="Rectangle: Rounded Corners 381">
              <a:extLst>
                <a:ext uri="{FF2B5EF4-FFF2-40B4-BE49-F238E27FC236}">
                  <a16:creationId xmlns:a16="http://schemas.microsoft.com/office/drawing/2014/main" id="{0E7C68E5-22CD-4BD0-891E-20383A6164E0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3" name="Rectangle: Rounded Corners 382">
              <a:extLst>
                <a:ext uri="{FF2B5EF4-FFF2-40B4-BE49-F238E27FC236}">
                  <a16:creationId xmlns:a16="http://schemas.microsoft.com/office/drawing/2014/main" id="{94EED0B0-7D06-46E9-BBCD-E04A6515EA39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4" name="Rectangle: Rounded Corners 383">
              <a:extLst>
                <a:ext uri="{FF2B5EF4-FFF2-40B4-BE49-F238E27FC236}">
                  <a16:creationId xmlns:a16="http://schemas.microsoft.com/office/drawing/2014/main" id="{3588D18A-E8DE-4659-969E-66DB97D2B1C3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69DAA385-A018-448B-9FD3-76E9CB3B987C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849BC251-BC99-41D7-B6E3-DFA85EF3F82F}"/>
              </a:ext>
            </a:extLst>
          </p:cNvPr>
          <p:cNvGrpSpPr/>
          <p:nvPr/>
        </p:nvGrpSpPr>
        <p:grpSpPr>
          <a:xfrm>
            <a:off x="3894917" y="2283168"/>
            <a:ext cx="360000" cy="446538"/>
            <a:chOff x="1319941" y="2286628"/>
            <a:chExt cx="380167" cy="542998"/>
          </a:xfrm>
        </p:grpSpPr>
        <p:sp>
          <p:nvSpPr>
            <p:cNvPr id="387" name="Rectangle: Rounded Corners 386">
              <a:extLst>
                <a:ext uri="{FF2B5EF4-FFF2-40B4-BE49-F238E27FC236}">
                  <a16:creationId xmlns:a16="http://schemas.microsoft.com/office/drawing/2014/main" id="{099E6B2E-2338-488E-91E1-F34FFC6604DE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8" name="Rectangle: Rounded Corners 387">
              <a:extLst>
                <a:ext uri="{FF2B5EF4-FFF2-40B4-BE49-F238E27FC236}">
                  <a16:creationId xmlns:a16="http://schemas.microsoft.com/office/drawing/2014/main" id="{3E608149-0494-41B2-A4E1-091B67C53CCD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9" name="Rectangle: Rounded Corners 388">
              <a:extLst>
                <a:ext uri="{FF2B5EF4-FFF2-40B4-BE49-F238E27FC236}">
                  <a16:creationId xmlns:a16="http://schemas.microsoft.com/office/drawing/2014/main" id="{FD4DEEAB-E90D-45C5-AF6F-124B1264FB30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EF929E7F-F670-4771-ABEA-D4EC3B172E65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24A4CD02-2521-4E04-804D-A5B2D269D535}"/>
              </a:ext>
            </a:extLst>
          </p:cNvPr>
          <p:cNvGrpSpPr/>
          <p:nvPr/>
        </p:nvGrpSpPr>
        <p:grpSpPr>
          <a:xfrm>
            <a:off x="4257202" y="2284168"/>
            <a:ext cx="360000" cy="446538"/>
            <a:chOff x="1319941" y="2286628"/>
            <a:chExt cx="380167" cy="542998"/>
          </a:xfrm>
        </p:grpSpPr>
        <p:sp>
          <p:nvSpPr>
            <p:cNvPr id="392" name="Rectangle: Rounded Corners 391">
              <a:extLst>
                <a:ext uri="{FF2B5EF4-FFF2-40B4-BE49-F238E27FC236}">
                  <a16:creationId xmlns:a16="http://schemas.microsoft.com/office/drawing/2014/main" id="{B12D42B4-B3F7-48C4-B0CC-E7871D5EF86B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Rectangle: Rounded Corners 392">
              <a:extLst>
                <a:ext uri="{FF2B5EF4-FFF2-40B4-BE49-F238E27FC236}">
                  <a16:creationId xmlns:a16="http://schemas.microsoft.com/office/drawing/2014/main" id="{7FB750A2-5455-4C1E-980C-7130A1B5A48A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Rectangle: Rounded Corners 393">
              <a:extLst>
                <a:ext uri="{FF2B5EF4-FFF2-40B4-BE49-F238E27FC236}">
                  <a16:creationId xmlns:a16="http://schemas.microsoft.com/office/drawing/2014/main" id="{714354B2-44FF-4813-B0C0-245455CD4B5D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F1BDE625-E833-4A01-B094-5B65DE05362C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0E2425C9-96CA-4C7A-B24E-73DAEA98FFCA}"/>
              </a:ext>
            </a:extLst>
          </p:cNvPr>
          <p:cNvGrpSpPr/>
          <p:nvPr/>
        </p:nvGrpSpPr>
        <p:grpSpPr>
          <a:xfrm>
            <a:off x="4614670" y="2284802"/>
            <a:ext cx="360000" cy="446538"/>
            <a:chOff x="1319941" y="2286628"/>
            <a:chExt cx="380167" cy="542998"/>
          </a:xfrm>
        </p:grpSpPr>
        <p:sp>
          <p:nvSpPr>
            <p:cNvPr id="397" name="Rectangle: Rounded Corners 396">
              <a:extLst>
                <a:ext uri="{FF2B5EF4-FFF2-40B4-BE49-F238E27FC236}">
                  <a16:creationId xmlns:a16="http://schemas.microsoft.com/office/drawing/2014/main" id="{8F47A7BA-EF05-4D93-8BBE-0E5BE2710EE4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Rectangle: Rounded Corners 397">
              <a:extLst>
                <a:ext uri="{FF2B5EF4-FFF2-40B4-BE49-F238E27FC236}">
                  <a16:creationId xmlns:a16="http://schemas.microsoft.com/office/drawing/2014/main" id="{1315007C-3A10-43F6-9CFD-9B7745807C7B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Rectangle: Rounded Corners 398">
              <a:extLst>
                <a:ext uri="{FF2B5EF4-FFF2-40B4-BE49-F238E27FC236}">
                  <a16:creationId xmlns:a16="http://schemas.microsoft.com/office/drawing/2014/main" id="{D9614F55-FCE3-4F29-9B3C-0E73AF1992DB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6710CEC3-3C0F-494D-99AD-CCE918A2125B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80083864-2EF3-4A04-95E4-1A4EC07A88BA}"/>
              </a:ext>
            </a:extLst>
          </p:cNvPr>
          <p:cNvGrpSpPr/>
          <p:nvPr/>
        </p:nvGrpSpPr>
        <p:grpSpPr>
          <a:xfrm>
            <a:off x="4976546" y="2282534"/>
            <a:ext cx="360000" cy="446538"/>
            <a:chOff x="1319941" y="2286628"/>
            <a:chExt cx="380167" cy="542998"/>
          </a:xfrm>
        </p:grpSpPr>
        <p:sp>
          <p:nvSpPr>
            <p:cNvPr id="402" name="Rectangle: Rounded Corners 401">
              <a:extLst>
                <a:ext uri="{FF2B5EF4-FFF2-40B4-BE49-F238E27FC236}">
                  <a16:creationId xmlns:a16="http://schemas.microsoft.com/office/drawing/2014/main" id="{865CE010-679C-4C2D-B52B-D4E229023428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Rectangle: Rounded Corners 402">
              <a:extLst>
                <a:ext uri="{FF2B5EF4-FFF2-40B4-BE49-F238E27FC236}">
                  <a16:creationId xmlns:a16="http://schemas.microsoft.com/office/drawing/2014/main" id="{BC50FA4B-3E6C-4BF1-8710-7FC91D164F16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Rectangle: Rounded Corners 403">
              <a:extLst>
                <a:ext uri="{FF2B5EF4-FFF2-40B4-BE49-F238E27FC236}">
                  <a16:creationId xmlns:a16="http://schemas.microsoft.com/office/drawing/2014/main" id="{CD91A92B-1DF6-40DE-842D-F316C17110DF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0B1C583-EF14-481F-958D-C04816D859D0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08D2898B-1E12-4BBE-B94C-47DA05B7C19C}"/>
              </a:ext>
            </a:extLst>
          </p:cNvPr>
          <p:cNvGrpSpPr/>
          <p:nvPr/>
        </p:nvGrpSpPr>
        <p:grpSpPr>
          <a:xfrm>
            <a:off x="5334014" y="2283168"/>
            <a:ext cx="360000" cy="446538"/>
            <a:chOff x="1319941" y="2286628"/>
            <a:chExt cx="380167" cy="542998"/>
          </a:xfrm>
        </p:grpSpPr>
        <p:sp>
          <p:nvSpPr>
            <p:cNvPr id="407" name="Rectangle: Rounded Corners 406">
              <a:extLst>
                <a:ext uri="{FF2B5EF4-FFF2-40B4-BE49-F238E27FC236}">
                  <a16:creationId xmlns:a16="http://schemas.microsoft.com/office/drawing/2014/main" id="{68574E12-0FEE-4AB0-91F8-FAED8593B2F6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Rectangle: Rounded Corners 407">
              <a:extLst>
                <a:ext uri="{FF2B5EF4-FFF2-40B4-BE49-F238E27FC236}">
                  <a16:creationId xmlns:a16="http://schemas.microsoft.com/office/drawing/2014/main" id="{C3C4A6D5-A283-4767-92C4-2E72AF3682C7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Rectangle: Rounded Corners 408">
              <a:extLst>
                <a:ext uri="{FF2B5EF4-FFF2-40B4-BE49-F238E27FC236}">
                  <a16:creationId xmlns:a16="http://schemas.microsoft.com/office/drawing/2014/main" id="{931ED523-4AF3-4F70-8BA1-4880CA7B3BDD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0098D707-DF62-4F65-85ED-92F0429A26BE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DA950BD0-0292-4531-A0BA-6E9F5887BA2F}"/>
              </a:ext>
            </a:extLst>
          </p:cNvPr>
          <p:cNvGrpSpPr/>
          <p:nvPr/>
        </p:nvGrpSpPr>
        <p:grpSpPr>
          <a:xfrm>
            <a:off x="5696299" y="2284168"/>
            <a:ext cx="360000" cy="446538"/>
            <a:chOff x="1319941" y="2286628"/>
            <a:chExt cx="380167" cy="542998"/>
          </a:xfrm>
        </p:grpSpPr>
        <p:sp>
          <p:nvSpPr>
            <p:cNvPr id="412" name="Rectangle: Rounded Corners 411">
              <a:extLst>
                <a:ext uri="{FF2B5EF4-FFF2-40B4-BE49-F238E27FC236}">
                  <a16:creationId xmlns:a16="http://schemas.microsoft.com/office/drawing/2014/main" id="{DFB5BE39-560A-4395-8300-5DD73B4855F1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Rectangle: Rounded Corners 412">
              <a:extLst>
                <a:ext uri="{FF2B5EF4-FFF2-40B4-BE49-F238E27FC236}">
                  <a16:creationId xmlns:a16="http://schemas.microsoft.com/office/drawing/2014/main" id="{CB1A16F5-045C-47B9-A438-C62FCFD52BFD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Rectangle: Rounded Corners 413">
              <a:extLst>
                <a:ext uri="{FF2B5EF4-FFF2-40B4-BE49-F238E27FC236}">
                  <a16:creationId xmlns:a16="http://schemas.microsoft.com/office/drawing/2014/main" id="{B4D0F949-A83C-4E3D-8697-C0CBCCA416FE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00296FF7-A03F-4019-BAD6-8E74FE21375F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C88BC602-483C-4727-99F2-7286912A4405}"/>
              </a:ext>
            </a:extLst>
          </p:cNvPr>
          <p:cNvGrpSpPr/>
          <p:nvPr/>
        </p:nvGrpSpPr>
        <p:grpSpPr>
          <a:xfrm>
            <a:off x="6053767" y="2284802"/>
            <a:ext cx="360000" cy="446538"/>
            <a:chOff x="1319941" y="2286628"/>
            <a:chExt cx="380167" cy="542998"/>
          </a:xfrm>
        </p:grpSpPr>
        <p:sp>
          <p:nvSpPr>
            <p:cNvPr id="417" name="Rectangle: Rounded Corners 416">
              <a:extLst>
                <a:ext uri="{FF2B5EF4-FFF2-40B4-BE49-F238E27FC236}">
                  <a16:creationId xmlns:a16="http://schemas.microsoft.com/office/drawing/2014/main" id="{B4C685DA-22D2-45AD-864B-979D46678440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Rectangle: Rounded Corners 417">
              <a:extLst>
                <a:ext uri="{FF2B5EF4-FFF2-40B4-BE49-F238E27FC236}">
                  <a16:creationId xmlns:a16="http://schemas.microsoft.com/office/drawing/2014/main" id="{3E8B61AA-41DD-4B26-A176-FE1F7385D21E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Rectangle: Rounded Corners 418">
              <a:extLst>
                <a:ext uri="{FF2B5EF4-FFF2-40B4-BE49-F238E27FC236}">
                  <a16:creationId xmlns:a16="http://schemas.microsoft.com/office/drawing/2014/main" id="{48356433-CEFD-47B2-9C4C-F288ECCAA265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BECF624C-35EC-48DB-A0B3-1E4AA955E8B1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ABDD9567-BB64-45A9-9CDB-66A99C0FF470}"/>
              </a:ext>
            </a:extLst>
          </p:cNvPr>
          <p:cNvGrpSpPr/>
          <p:nvPr/>
        </p:nvGrpSpPr>
        <p:grpSpPr>
          <a:xfrm>
            <a:off x="6411019" y="2284802"/>
            <a:ext cx="360000" cy="446538"/>
            <a:chOff x="1319941" y="2286628"/>
            <a:chExt cx="380167" cy="542998"/>
          </a:xfrm>
        </p:grpSpPr>
        <p:sp>
          <p:nvSpPr>
            <p:cNvPr id="422" name="Rectangle: Rounded Corners 421">
              <a:extLst>
                <a:ext uri="{FF2B5EF4-FFF2-40B4-BE49-F238E27FC236}">
                  <a16:creationId xmlns:a16="http://schemas.microsoft.com/office/drawing/2014/main" id="{4E8AF5D8-5451-48FE-871B-FB386132A75C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Rectangle: Rounded Corners 422">
              <a:extLst>
                <a:ext uri="{FF2B5EF4-FFF2-40B4-BE49-F238E27FC236}">
                  <a16:creationId xmlns:a16="http://schemas.microsoft.com/office/drawing/2014/main" id="{8A19DB88-AC80-486D-8449-FF974A2C82BF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Rectangle: Rounded Corners 423">
              <a:extLst>
                <a:ext uri="{FF2B5EF4-FFF2-40B4-BE49-F238E27FC236}">
                  <a16:creationId xmlns:a16="http://schemas.microsoft.com/office/drawing/2014/main" id="{53A014F6-D909-45F6-8EDA-2A486CCE9251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E0F0B265-7DDF-4148-B687-0352C5320838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9A6F2929-3030-4757-B9B9-CCEAB5D7D412}"/>
              </a:ext>
            </a:extLst>
          </p:cNvPr>
          <p:cNvCxnSpPr>
            <a:cxnSpLocks/>
            <a:endCxn id="420" idx="3"/>
          </p:cNvCxnSpPr>
          <p:nvPr/>
        </p:nvCxnSpPr>
        <p:spPr>
          <a:xfrm flipH="1">
            <a:off x="6413767" y="1825507"/>
            <a:ext cx="241378" cy="88703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F668E2B9-284A-48FD-B162-B5B74662349D}"/>
              </a:ext>
            </a:extLst>
          </p:cNvPr>
          <p:cNvCxnSpPr>
            <a:cxnSpLocks/>
          </p:cNvCxnSpPr>
          <p:nvPr/>
        </p:nvCxnSpPr>
        <p:spPr>
          <a:xfrm flipH="1">
            <a:off x="3574317" y="1825507"/>
            <a:ext cx="241378" cy="88703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3BD9C580-10CB-4B92-9863-1EEBFD7666F7}"/>
              </a:ext>
            </a:extLst>
          </p:cNvPr>
          <p:cNvCxnSpPr>
            <a:cxnSpLocks/>
          </p:cNvCxnSpPr>
          <p:nvPr/>
        </p:nvCxnSpPr>
        <p:spPr>
          <a:xfrm flipH="1">
            <a:off x="5014750" y="1825507"/>
            <a:ext cx="241378" cy="88703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93D68C4C-6F52-4E32-B328-1FE9100FC747}"/>
              </a:ext>
            </a:extLst>
          </p:cNvPr>
          <p:cNvCxnSpPr>
            <a:cxnSpLocks/>
            <a:endCxn id="370" idx="0"/>
          </p:cNvCxnSpPr>
          <p:nvPr/>
        </p:nvCxnSpPr>
        <p:spPr>
          <a:xfrm flipH="1">
            <a:off x="2639037" y="1831514"/>
            <a:ext cx="2324" cy="8583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5E1C2475-C3B0-4E0B-9397-DE7C15027067}"/>
              </a:ext>
            </a:extLst>
          </p:cNvPr>
          <p:cNvCxnSpPr>
            <a:cxnSpLocks/>
          </p:cNvCxnSpPr>
          <p:nvPr/>
        </p:nvCxnSpPr>
        <p:spPr>
          <a:xfrm flipH="1">
            <a:off x="3364291" y="1839796"/>
            <a:ext cx="2324" cy="8583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CD6976C5-35D2-4A93-87AC-7F0230D4B753}"/>
              </a:ext>
            </a:extLst>
          </p:cNvPr>
          <p:cNvCxnSpPr>
            <a:cxnSpLocks/>
          </p:cNvCxnSpPr>
          <p:nvPr/>
        </p:nvCxnSpPr>
        <p:spPr>
          <a:xfrm flipH="1">
            <a:off x="4096485" y="1831514"/>
            <a:ext cx="2324" cy="8583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5AF294F8-A492-401A-A96B-27529A2C8194}"/>
              </a:ext>
            </a:extLst>
          </p:cNvPr>
          <p:cNvCxnSpPr>
            <a:cxnSpLocks/>
          </p:cNvCxnSpPr>
          <p:nvPr/>
        </p:nvCxnSpPr>
        <p:spPr>
          <a:xfrm flipH="1">
            <a:off x="4809635" y="1839796"/>
            <a:ext cx="2324" cy="8583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40DDC102-11A8-4C99-ACCB-95B59D45CA0D}"/>
              </a:ext>
            </a:extLst>
          </p:cNvPr>
          <p:cNvCxnSpPr>
            <a:cxnSpLocks/>
          </p:cNvCxnSpPr>
          <p:nvPr/>
        </p:nvCxnSpPr>
        <p:spPr>
          <a:xfrm flipH="1">
            <a:off x="5534622" y="1831514"/>
            <a:ext cx="2324" cy="8583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336DAC80-5C38-4D3C-9DD9-4FB9C80DCE22}"/>
              </a:ext>
            </a:extLst>
          </p:cNvPr>
          <p:cNvCxnSpPr>
            <a:cxnSpLocks/>
          </p:cNvCxnSpPr>
          <p:nvPr/>
        </p:nvCxnSpPr>
        <p:spPr>
          <a:xfrm flipH="1">
            <a:off x="6258775" y="1839796"/>
            <a:ext cx="2324" cy="8583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3CD4D834-1409-4FEF-A612-30AD3301C15C}"/>
              </a:ext>
            </a:extLst>
          </p:cNvPr>
          <p:cNvGrpSpPr/>
          <p:nvPr/>
        </p:nvGrpSpPr>
        <p:grpSpPr>
          <a:xfrm>
            <a:off x="2948957" y="3306139"/>
            <a:ext cx="910408" cy="1142829"/>
            <a:chOff x="3182177" y="1877455"/>
            <a:chExt cx="910408" cy="1142829"/>
          </a:xfrm>
        </p:grpSpPr>
        <p:sp>
          <p:nvSpPr>
            <p:cNvPr id="439" name="Rectangle 29">
              <a:extLst>
                <a:ext uri="{FF2B5EF4-FFF2-40B4-BE49-F238E27FC236}">
                  <a16:creationId xmlns:a16="http://schemas.microsoft.com/office/drawing/2014/main" id="{638701F5-E97C-4FBD-B023-C50456346251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3182177" y="2974565"/>
              <a:ext cx="910408" cy="45719"/>
            </a:xfrm>
            <a:prstGeom prst="rect">
              <a:avLst/>
            </a:prstGeom>
            <a:solidFill>
              <a:srgbClr val="0000FF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9pPr>
            </a:lstStyle>
            <a:p>
              <a:pPr algn="ctr" eaLnBrk="1" hangingPunct="1"/>
              <a:endParaRPr lang="en-GB" altLang="en-US" sz="1400"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AE437A10-BD97-4BCA-BAE8-95BA2932ADA8}"/>
                </a:ext>
              </a:extLst>
            </p:cNvPr>
            <p:cNvCxnSpPr/>
            <p:nvPr/>
          </p:nvCxnSpPr>
          <p:spPr>
            <a:xfrm flipV="1">
              <a:off x="3182177" y="1890017"/>
              <a:ext cx="0" cy="1099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BBD6342C-EF6A-4937-947D-8D6ABEC7A96E}"/>
                </a:ext>
              </a:extLst>
            </p:cNvPr>
            <p:cNvCxnSpPr/>
            <p:nvPr/>
          </p:nvCxnSpPr>
          <p:spPr>
            <a:xfrm flipV="1">
              <a:off x="4092585" y="1877455"/>
              <a:ext cx="0" cy="1099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E2374ECB-4C37-4BEB-83F8-8FB0ED957469}"/>
              </a:ext>
            </a:extLst>
          </p:cNvPr>
          <p:cNvGrpSpPr/>
          <p:nvPr/>
        </p:nvGrpSpPr>
        <p:grpSpPr>
          <a:xfrm>
            <a:off x="2975746" y="3940461"/>
            <a:ext cx="432000" cy="446538"/>
            <a:chOff x="1319941" y="2286628"/>
            <a:chExt cx="380167" cy="542998"/>
          </a:xfrm>
        </p:grpSpPr>
        <p:sp>
          <p:nvSpPr>
            <p:cNvPr id="447" name="Rectangle: Rounded Corners 446">
              <a:extLst>
                <a:ext uri="{FF2B5EF4-FFF2-40B4-BE49-F238E27FC236}">
                  <a16:creationId xmlns:a16="http://schemas.microsoft.com/office/drawing/2014/main" id="{9B4B1784-4422-4197-ABB3-02D3074EAA81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8" name="Rectangle: Rounded Corners 447">
              <a:extLst>
                <a:ext uri="{FF2B5EF4-FFF2-40B4-BE49-F238E27FC236}">
                  <a16:creationId xmlns:a16="http://schemas.microsoft.com/office/drawing/2014/main" id="{ED3DAFCC-569B-4A49-82FD-C98D04B41842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9" name="Rectangle: Rounded Corners 448">
              <a:extLst>
                <a:ext uri="{FF2B5EF4-FFF2-40B4-BE49-F238E27FC236}">
                  <a16:creationId xmlns:a16="http://schemas.microsoft.com/office/drawing/2014/main" id="{707CAA5B-4B47-4A4A-B349-D09A6B4903D9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EF21B858-A380-44B9-AA8F-058B4D6EE67C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D77C9742-5E9F-4873-AF85-ADE465AEF216}"/>
              </a:ext>
            </a:extLst>
          </p:cNvPr>
          <p:cNvGrpSpPr/>
          <p:nvPr/>
        </p:nvGrpSpPr>
        <p:grpSpPr>
          <a:xfrm>
            <a:off x="3406485" y="3940461"/>
            <a:ext cx="432000" cy="446538"/>
            <a:chOff x="1319941" y="2286628"/>
            <a:chExt cx="380167" cy="542998"/>
          </a:xfrm>
        </p:grpSpPr>
        <p:sp>
          <p:nvSpPr>
            <p:cNvPr id="457" name="Rectangle: Rounded Corners 456">
              <a:extLst>
                <a:ext uri="{FF2B5EF4-FFF2-40B4-BE49-F238E27FC236}">
                  <a16:creationId xmlns:a16="http://schemas.microsoft.com/office/drawing/2014/main" id="{BD054A31-4C87-4200-A585-7F193E741E94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8" name="Rectangle: Rounded Corners 457">
              <a:extLst>
                <a:ext uri="{FF2B5EF4-FFF2-40B4-BE49-F238E27FC236}">
                  <a16:creationId xmlns:a16="http://schemas.microsoft.com/office/drawing/2014/main" id="{D6032E87-B68D-4459-9853-30807DEDAB11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9" name="Rectangle: Rounded Corners 458">
              <a:extLst>
                <a:ext uri="{FF2B5EF4-FFF2-40B4-BE49-F238E27FC236}">
                  <a16:creationId xmlns:a16="http://schemas.microsoft.com/office/drawing/2014/main" id="{10BAC5F4-AAC0-4BE4-951A-CE4E264D0BDB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448E8BAA-C445-46AD-865F-ED31642A9024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6D8DC7A6-8ABD-4CF6-BA14-63B6DDC9F32A}"/>
              </a:ext>
            </a:extLst>
          </p:cNvPr>
          <p:cNvGrpSpPr/>
          <p:nvPr/>
        </p:nvGrpSpPr>
        <p:grpSpPr>
          <a:xfrm>
            <a:off x="2978612" y="3492967"/>
            <a:ext cx="432000" cy="446538"/>
            <a:chOff x="1319941" y="2286628"/>
            <a:chExt cx="380167" cy="542998"/>
          </a:xfrm>
        </p:grpSpPr>
        <p:sp>
          <p:nvSpPr>
            <p:cNvPr id="462" name="Rectangle: Rounded Corners 461">
              <a:extLst>
                <a:ext uri="{FF2B5EF4-FFF2-40B4-BE49-F238E27FC236}">
                  <a16:creationId xmlns:a16="http://schemas.microsoft.com/office/drawing/2014/main" id="{C60BC211-4CBB-45A1-BC64-380434BE2ABD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3" name="Rectangle: Rounded Corners 462">
              <a:extLst>
                <a:ext uri="{FF2B5EF4-FFF2-40B4-BE49-F238E27FC236}">
                  <a16:creationId xmlns:a16="http://schemas.microsoft.com/office/drawing/2014/main" id="{8123AAF8-7365-428E-840E-8D20169E4412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4" name="Rectangle: Rounded Corners 463">
              <a:extLst>
                <a:ext uri="{FF2B5EF4-FFF2-40B4-BE49-F238E27FC236}">
                  <a16:creationId xmlns:a16="http://schemas.microsoft.com/office/drawing/2014/main" id="{D3BE6579-89C9-42FB-8B7D-AF114EC4A8DB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FB06BB45-C938-40C8-9061-7324E8C24713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AED4AB28-EC21-4E86-8E5F-10493DC1A6FB}"/>
              </a:ext>
            </a:extLst>
          </p:cNvPr>
          <p:cNvGrpSpPr/>
          <p:nvPr/>
        </p:nvGrpSpPr>
        <p:grpSpPr>
          <a:xfrm>
            <a:off x="3405587" y="3492967"/>
            <a:ext cx="435765" cy="446538"/>
            <a:chOff x="1316628" y="2286628"/>
            <a:chExt cx="383480" cy="542998"/>
          </a:xfrm>
        </p:grpSpPr>
        <p:sp>
          <p:nvSpPr>
            <p:cNvPr id="467" name="Rectangle: Rounded Corners 466">
              <a:extLst>
                <a:ext uri="{FF2B5EF4-FFF2-40B4-BE49-F238E27FC236}">
                  <a16:creationId xmlns:a16="http://schemas.microsoft.com/office/drawing/2014/main" id="{5090166C-9778-44C6-B35D-C21104FDD92C}"/>
                </a:ext>
              </a:extLst>
            </p:cNvPr>
            <p:cNvSpPr/>
            <p:nvPr/>
          </p:nvSpPr>
          <p:spPr>
            <a:xfrm>
              <a:off x="1316628" y="2618662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8" name="Rectangle: Rounded Corners 467">
              <a:extLst>
                <a:ext uri="{FF2B5EF4-FFF2-40B4-BE49-F238E27FC236}">
                  <a16:creationId xmlns:a16="http://schemas.microsoft.com/office/drawing/2014/main" id="{08627450-B465-48D3-85CE-BA6B486E9735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9" name="Rectangle: Rounded Corners 468">
              <a:extLst>
                <a:ext uri="{FF2B5EF4-FFF2-40B4-BE49-F238E27FC236}">
                  <a16:creationId xmlns:a16="http://schemas.microsoft.com/office/drawing/2014/main" id="{E8D65B28-EF98-47B5-9554-AA42F31B4DCC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DA51D2D2-1239-4C71-B4A1-B15C4919D3DA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AAABD45C-AF06-49A6-AF4A-E7C9A5519986}"/>
              </a:ext>
            </a:extLst>
          </p:cNvPr>
          <p:cNvCxnSpPr>
            <a:cxnSpLocks/>
            <a:stCxn id="468" idx="0"/>
            <a:endCxn id="449" idx="1"/>
          </p:cNvCxnSpPr>
          <p:nvPr/>
        </p:nvCxnSpPr>
        <p:spPr>
          <a:xfrm flipH="1">
            <a:off x="2980127" y="3492967"/>
            <a:ext cx="642551" cy="6523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29C02A2E-F523-41B7-8E2E-23BF108088BD}"/>
              </a:ext>
            </a:extLst>
          </p:cNvPr>
          <p:cNvCxnSpPr>
            <a:cxnSpLocks/>
            <a:stCxn id="463" idx="0"/>
          </p:cNvCxnSpPr>
          <p:nvPr/>
        </p:nvCxnSpPr>
        <p:spPr>
          <a:xfrm>
            <a:off x="3191938" y="3492967"/>
            <a:ext cx="639186" cy="66872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6" name="Picture 475">
            <a:extLst>
              <a:ext uri="{FF2B5EF4-FFF2-40B4-BE49-F238E27FC236}">
                <a16:creationId xmlns:a16="http://schemas.microsoft.com/office/drawing/2014/main" id="{0B29C843-2F9D-45DE-B295-3AB9A4EC4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663" y="3287331"/>
            <a:ext cx="1293802" cy="1107407"/>
          </a:xfrm>
          <a:prstGeom prst="rect">
            <a:avLst/>
          </a:prstGeom>
        </p:spPr>
      </p:pic>
      <p:grpSp>
        <p:nvGrpSpPr>
          <p:cNvPr id="477" name="Group 476">
            <a:extLst>
              <a:ext uri="{FF2B5EF4-FFF2-40B4-BE49-F238E27FC236}">
                <a16:creationId xmlns:a16="http://schemas.microsoft.com/office/drawing/2014/main" id="{8E32FB52-F623-4A77-B1AE-9E4D86F60F16}"/>
              </a:ext>
            </a:extLst>
          </p:cNvPr>
          <p:cNvGrpSpPr/>
          <p:nvPr/>
        </p:nvGrpSpPr>
        <p:grpSpPr>
          <a:xfrm>
            <a:off x="7431610" y="1636518"/>
            <a:ext cx="1145442" cy="1448712"/>
            <a:chOff x="3063998" y="1877455"/>
            <a:chExt cx="1145442" cy="1448712"/>
          </a:xfrm>
        </p:grpSpPr>
        <p:sp>
          <p:nvSpPr>
            <p:cNvPr id="478" name="Rectangle 29">
              <a:extLst>
                <a:ext uri="{FF2B5EF4-FFF2-40B4-BE49-F238E27FC236}">
                  <a16:creationId xmlns:a16="http://schemas.microsoft.com/office/drawing/2014/main" id="{9C0981E5-30CF-4516-88E5-6AFB14AA3967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3182177" y="2974565"/>
              <a:ext cx="910408" cy="45719"/>
            </a:xfrm>
            <a:prstGeom prst="rect">
              <a:avLst/>
            </a:prstGeom>
            <a:solidFill>
              <a:srgbClr val="0000FF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9pPr>
            </a:lstStyle>
            <a:p>
              <a:pPr algn="ctr" eaLnBrk="1" hangingPunct="1"/>
              <a:endParaRPr lang="en-GB" altLang="en-US" sz="1400"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79" name="AutoShape 30">
              <a:extLst>
                <a:ext uri="{FF2B5EF4-FFF2-40B4-BE49-F238E27FC236}">
                  <a16:creationId xmlns:a16="http://schemas.microsoft.com/office/drawing/2014/main" id="{B2016DF9-BFAD-4F4D-8F1A-4ADED7D54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104" y="3023734"/>
              <a:ext cx="187463" cy="300134"/>
            </a:xfrm>
            <a:prstGeom prst="flowChartAlternateProcess">
              <a:avLst/>
            </a:prstGeom>
            <a:solidFill>
              <a:schemeClr val="tx1"/>
            </a:solidFill>
            <a:ln w="9525" cap="rnd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80" name="AutoShape 31">
              <a:extLst>
                <a:ext uri="{FF2B5EF4-FFF2-40B4-BE49-F238E27FC236}">
                  <a16:creationId xmlns:a16="http://schemas.microsoft.com/office/drawing/2014/main" id="{EBEA35C5-9493-40C4-ADA4-06439BF6B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389" y="3026033"/>
              <a:ext cx="187463" cy="300134"/>
            </a:xfrm>
            <a:prstGeom prst="flowChartAlternateProcess">
              <a:avLst/>
            </a:prstGeom>
            <a:solidFill>
              <a:schemeClr val="tx1"/>
            </a:solidFill>
            <a:ln w="9525" cap="rnd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9pPr>
            </a:lstStyle>
            <a:p>
              <a:endParaRPr lang="en-GB" altLang="en-US"/>
            </a:p>
          </p:txBody>
        </p: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6A9FBC56-2323-4489-A285-30542F26B7F8}"/>
                </a:ext>
              </a:extLst>
            </p:cNvPr>
            <p:cNvCxnSpPr/>
            <p:nvPr/>
          </p:nvCxnSpPr>
          <p:spPr>
            <a:xfrm flipV="1">
              <a:off x="3182177" y="1890017"/>
              <a:ext cx="0" cy="1099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5B6917F1-160B-4120-99A5-D9F6E83DD2B6}"/>
                </a:ext>
              </a:extLst>
            </p:cNvPr>
            <p:cNvSpPr/>
            <p:nvPr/>
          </p:nvSpPr>
          <p:spPr>
            <a:xfrm>
              <a:off x="3063998" y="1890017"/>
              <a:ext cx="101137" cy="11074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493F83EC-B575-43F6-AB87-F02B3619BDDE}"/>
                </a:ext>
              </a:extLst>
            </p:cNvPr>
            <p:cNvSpPr/>
            <p:nvPr/>
          </p:nvSpPr>
          <p:spPr>
            <a:xfrm>
              <a:off x="4108303" y="1877455"/>
              <a:ext cx="101137" cy="11074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FE23620D-540C-4421-A94D-2EFBF75D3DF7}"/>
                </a:ext>
              </a:extLst>
            </p:cNvPr>
            <p:cNvCxnSpPr/>
            <p:nvPr/>
          </p:nvCxnSpPr>
          <p:spPr>
            <a:xfrm flipV="1">
              <a:off x="4092585" y="1877455"/>
              <a:ext cx="0" cy="1099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FB6509F8-E45A-46A1-BBF8-6AF2294AFC1B}"/>
              </a:ext>
            </a:extLst>
          </p:cNvPr>
          <p:cNvGrpSpPr/>
          <p:nvPr/>
        </p:nvGrpSpPr>
        <p:grpSpPr>
          <a:xfrm>
            <a:off x="7576578" y="2281341"/>
            <a:ext cx="432000" cy="446538"/>
            <a:chOff x="1319941" y="2286628"/>
            <a:chExt cx="380167" cy="542998"/>
          </a:xfrm>
        </p:grpSpPr>
        <p:sp>
          <p:nvSpPr>
            <p:cNvPr id="486" name="Rectangle: Rounded Corners 485">
              <a:extLst>
                <a:ext uri="{FF2B5EF4-FFF2-40B4-BE49-F238E27FC236}">
                  <a16:creationId xmlns:a16="http://schemas.microsoft.com/office/drawing/2014/main" id="{DAFC55A5-8EF2-4BF7-84BD-15E5F4617083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7" name="Rectangle: Rounded Corners 486">
              <a:extLst>
                <a:ext uri="{FF2B5EF4-FFF2-40B4-BE49-F238E27FC236}">
                  <a16:creationId xmlns:a16="http://schemas.microsoft.com/office/drawing/2014/main" id="{D24B2275-78F6-4937-ACD0-99C32A04947B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A38C1BBE-8779-4E78-B4DB-07950ECCA374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4B5F6641-B0BB-4DDF-A827-A785733CED54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DD7BDD63-9BAE-4039-87E7-207303480EAF}"/>
              </a:ext>
            </a:extLst>
          </p:cNvPr>
          <p:cNvGrpSpPr/>
          <p:nvPr/>
        </p:nvGrpSpPr>
        <p:grpSpPr>
          <a:xfrm>
            <a:off x="8007317" y="2281341"/>
            <a:ext cx="432000" cy="446538"/>
            <a:chOff x="1319941" y="2286628"/>
            <a:chExt cx="380167" cy="542998"/>
          </a:xfrm>
        </p:grpSpPr>
        <p:sp>
          <p:nvSpPr>
            <p:cNvPr id="491" name="Rectangle: Rounded Corners 490">
              <a:extLst>
                <a:ext uri="{FF2B5EF4-FFF2-40B4-BE49-F238E27FC236}">
                  <a16:creationId xmlns:a16="http://schemas.microsoft.com/office/drawing/2014/main" id="{A51DA6B7-A06A-4D9A-98F2-CFC5B0E3775C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2" name="Rectangle: Rounded Corners 491">
              <a:extLst>
                <a:ext uri="{FF2B5EF4-FFF2-40B4-BE49-F238E27FC236}">
                  <a16:creationId xmlns:a16="http://schemas.microsoft.com/office/drawing/2014/main" id="{9D5BE397-320D-4B7D-8F48-3F1D49988079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3" name="Rectangle: Rounded Corners 492">
              <a:extLst>
                <a:ext uri="{FF2B5EF4-FFF2-40B4-BE49-F238E27FC236}">
                  <a16:creationId xmlns:a16="http://schemas.microsoft.com/office/drawing/2014/main" id="{3767B5AB-06E7-484A-8A16-12F1FD157430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1303F651-F5BA-4AB3-A0A2-D8DAD721FA0D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DE2DB5A9-75AD-4AB3-A42A-06226C8E1756}"/>
              </a:ext>
            </a:extLst>
          </p:cNvPr>
          <p:cNvGrpSpPr/>
          <p:nvPr/>
        </p:nvGrpSpPr>
        <p:grpSpPr>
          <a:xfrm>
            <a:off x="7579444" y="1833847"/>
            <a:ext cx="432000" cy="446538"/>
            <a:chOff x="1319941" y="2286628"/>
            <a:chExt cx="380167" cy="542998"/>
          </a:xfrm>
        </p:grpSpPr>
        <p:sp>
          <p:nvSpPr>
            <p:cNvPr id="496" name="Rectangle: Rounded Corners 495">
              <a:extLst>
                <a:ext uri="{FF2B5EF4-FFF2-40B4-BE49-F238E27FC236}">
                  <a16:creationId xmlns:a16="http://schemas.microsoft.com/office/drawing/2014/main" id="{76E68154-A3A0-43CD-8A4B-CA670958109E}"/>
                </a:ext>
              </a:extLst>
            </p:cNvPr>
            <p:cNvSpPr/>
            <p:nvPr/>
          </p:nvSpPr>
          <p:spPr>
            <a:xfrm>
              <a:off x="1325010" y="2618661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7" name="Rectangle: Rounded Corners 496">
              <a:extLst>
                <a:ext uri="{FF2B5EF4-FFF2-40B4-BE49-F238E27FC236}">
                  <a16:creationId xmlns:a16="http://schemas.microsoft.com/office/drawing/2014/main" id="{3344B98B-5C19-4092-9309-03E82868D27F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8" name="Rectangle: Rounded Corners 497">
              <a:extLst>
                <a:ext uri="{FF2B5EF4-FFF2-40B4-BE49-F238E27FC236}">
                  <a16:creationId xmlns:a16="http://schemas.microsoft.com/office/drawing/2014/main" id="{D97CBEE6-A94A-48C0-952A-810B74913F7C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A7EA7EF6-0CB5-465D-9088-A3D1C44D699C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8731A772-111E-46C3-9F1B-AABA1D4F610B}"/>
              </a:ext>
            </a:extLst>
          </p:cNvPr>
          <p:cNvGrpSpPr/>
          <p:nvPr/>
        </p:nvGrpSpPr>
        <p:grpSpPr>
          <a:xfrm>
            <a:off x="8006419" y="1833847"/>
            <a:ext cx="435765" cy="446538"/>
            <a:chOff x="1316628" y="2286628"/>
            <a:chExt cx="383480" cy="542998"/>
          </a:xfrm>
        </p:grpSpPr>
        <p:sp>
          <p:nvSpPr>
            <p:cNvPr id="501" name="Rectangle: Rounded Corners 500">
              <a:extLst>
                <a:ext uri="{FF2B5EF4-FFF2-40B4-BE49-F238E27FC236}">
                  <a16:creationId xmlns:a16="http://schemas.microsoft.com/office/drawing/2014/main" id="{F89410C7-0AF5-453F-A487-5EA9E5776DF1}"/>
                </a:ext>
              </a:extLst>
            </p:cNvPr>
            <p:cNvSpPr/>
            <p:nvPr/>
          </p:nvSpPr>
          <p:spPr>
            <a:xfrm>
              <a:off x="1316628" y="2618662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2" name="Rectangle: Rounded Corners 501">
              <a:extLst>
                <a:ext uri="{FF2B5EF4-FFF2-40B4-BE49-F238E27FC236}">
                  <a16:creationId xmlns:a16="http://schemas.microsoft.com/office/drawing/2014/main" id="{C36B0C39-73D1-451C-81CF-DD41C3B29E0E}"/>
                </a:ext>
              </a:extLst>
            </p:cNvPr>
            <p:cNvSpPr/>
            <p:nvPr/>
          </p:nvSpPr>
          <p:spPr>
            <a:xfrm>
              <a:off x="1323795" y="2286628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3" name="Rectangle: Rounded Corners 502">
              <a:extLst>
                <a:ext uri="{FF2B5EF4-FFF2-40B4-BE49-F238E27FC236}">
                  <a16:creationId xmlns:a16="http://schemas.microsoft.com/office/drawing/2014/main" id="{75A9CA5C-3FE8-446D-A495-E8EB44249D46}"/>
                </a:ext>
              </a:extLst>
            </p:cNvPr>
            <p:cNvSpPr/>
            <p:nvPr/>
          </p:nvSpPr>
          <p:spPr>
            <a:xfrm>
              <a:off x="1323796" y="2452866"/>
              <a:ext cx="367753" cy="1657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A92EDE61-A570-446E-92F8-01EA59F86ECC}"/>
                </a:ext>
              </a:extLst>
            </p:cNvPr>
            <p:cNvSpPr/>
            <p:nvPr/>
          </p:nvSpPr>
          <p:spPr>
            <a:xfrm>
              <a:off x="1319941" y="2783907"/>
              <a:ext cx="380167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372C5263-4291-4593-8886-32727A44EBA4}"/>
              </a:ext>
            </a:extLst>
          </p:cNvPr>
          <p:cNvCxnSpPr>
            <a:cxnSpLocks/>
            <a:stCxn id="502" idx="0"/>
            <a:endCxn id="488" idx="1"/>
          </p:cNvCxnSpPr>
          <p:nvPr/>
        </p:nvCxnSpPr>
        <p:spPr>
          <a:xfrm flipH="1">
            <a:off x="7580959" y="1833847"/>
            <a:ext cx="642551" cy="6523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D9742580-4A3A-4449-B99A-2C439935BC89}"/>
              </a:ext>
            </a:extLst>
          </p:cNvPr>
          <p:cNvCxnSpPr>
            <a:cxnSpLocks/>
            <a:stCxn id="497" idx="0"/>
          </p:cNvCxnSpPr>
          <p:nvPr/>
        </p:nvCxnSpPr>
        <p:spPr>
          <a:xfrm>
            <a:off x="7792770" y="1833847"/>
            <a:ext cx="639186" cy="66872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959EB58C-6DAA-47B6-AC54-9A7DF92ECEB6}"/>
              </a:ext>
            </a:extLst>
          </p:cNvPr>
          <p:cNvGrpSpPr/>
          <p:nvPr/>
        </p:nvGrpSpPr>
        <p:grpSpPr>
          <a:xfrm>
            <a:off x="4258939" y="3306139"/>
            <a:ext cx="910408" cy="1142829"/>
            <a:chOff x="3182177" y="1877455"/>
            <a:chExt cx="910408" cy="1142829"/>
          </a:xfrm>
        </p:grpSpPr>
        <p:sp>
          <p:nvSpPr>
            <p:cNvPr id="508" name="Rectangle 29">
              <a:extLst>
                <a:ext uri="{FF2B5EF4-FFF2-40B4-BE49-F238E27FC236}">
                  <a16:creationId xmlns:a16="http://schemas.microsoft.com/office/drawing/2014/main" id="{5CF3D4CD-35FE-443D-B27B-A0A40783427C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3182177" y="2974565"/>
              <a:ext cx="910408" cy="45719"/>
            </a:xfrm>
            <a:prstGeom prst="rect">
              <a:avLst/>
            </a:prstGeom>
            <a:solidFill>
              <a:srgbClr val="0000FF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9pPr>
            </a:lstStyle>
            <a:p>
              <a:pPr algn="ctr" eaLnBrk="1" hangingPunct="1"/>
              <a:endParaRPr lang="en-GB" altLang="en-US" sz="1400"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7B562B34-BD6D-43B5-B6C3-C5A2AB01F5FC}"/>
                </a:ext>
              </a:extLst>
            </p:cNvPr>
            <p:cNvCxnSpPr/>
            <p:nvPr/>
          </p:nvCxnSpPr>
          <p:spPr>
            <a:xfrm flipV="1">
              <a:off x="3182177" y="1890017"/>
              <a:ext cx="0" cy="1099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44D29160-EBFC-4AFE-9F14-F318F52B2BDD}"/>
                </a:ext>
              </a:extLst>
            </p:cNvPr>
            <p:cNvCxnSpPr/>
            <p:nvPr/>
          </p:nvCxnSpPr>
          <p:spPr>
            <a:xfrm flipV="1">
              <a:off x="4092585" y="1877455"/>
              <a:ext cx="0" cy="1099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697256-5F02-4B13-8068-81EDE356AB36}"/>
              </a:ext>
            </a:extLst>
          </p:cNvPr>
          <p:cNvGrpSpPr/>
          <p:nvPr/>
        </p:nvGrpSpPr>
        <p:grpSpPr>
          <a:xfrm>
            <a:off x="4285570" y="3492967"/>
            <a:ext cx="865606" cy="894032"/>
            <a:chOff x="4608404" y="3492967"/>
            <a:chExt cx="865606" cy="894032"/>
          </a:xfrm>
        </p:grpSpPr>
        <p:grpSp>
          <p:nvGrpSpPr>
            <p:cNvPr id="511" name="Group 510">
              <a:extLst>
                <a:ext uri="{FF2B5EF4-FFF2-40B4-BE49-F238E27FC236}">
                  <a16:creationId xmlns:a16="http://schemas.microsoft.com/office/drawing/2014/main" id="{67024F85-4FF0-4AF7-A9A1-333B975AD37C}"/>
                </a:ext>
              </a:extLst>
            </p:cNvPr>
            <p:cNvGrpSpPr/>
            <p:nvPr/>
          </p:nvGrpSpPr>
          <p:grpSpPr>
            <a:xfrm>
              <a:off x="4608404" y="3940461"/>
              <a:ext cx="432000" cy="446538"/>
              <a:chOff x="1319941" y="2286628"/>
              <a:chExt cx="380167" cy="542998"/>
            </a:xfrm>
          </p:grpSpPr>
          <p:sp>
            <p:nvSpPr>
              <p:cNvPr id="512" name="Rectangle: Rounded Corners 511">
                <a:extLst>
                  <a:ext uri="{FF2B5EF4-FFF2-40B4-BE49-F238E27FC236}">
                    <a16:creationId xmlns:a16="http://schemas.microsoft.com/office/drawing/2014/main" id="{06161099-4179-4BEE-B8EC-7FF6D6B343EF}"/>
                  </a:ext>
                </a:extLst>
              </p:cNvPr>
              <p:cNvSpPr/>
              <p:nvPr/>
            </p:nvSpPr>
            <p:spPr>
              <a:xfrm>
                <a:off x="1325010" y="2618661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3" name="Rectangle: Rounded Corners 512">
                <a:extLst>
                  <a:ext uri="{FF2B5EF4-FFF2-40B4-BE49-F238E27FC236}">
                    <a16:creationId xmlns:a16="http://schemas.microsoft.com/office/drawing/2014/main" id="{8092314A-2B95-4FDE-872C-6C4C51523733}"/>
                  </a:ext>
                </a:extLst>
              </p:cNvPr>
              <p:cNvSpPr/>
              <p:nvPr/>
            </p:nvSpPr>
            <p:spPr>
              <a:xfrm>
                <a:off x="1323795" y="2286628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4" name="Rectangle: Rounded Corners 513">
                <a:extLst>
                  <a:ext uri="{FF2B5EF4-FFF2-40B4-BE49-F238E27FC236}">
                    <a16:creationId xmlns:a16="http://schemas.microsoft.com/office/drawing/2014/main" id="{397585C7-C0F1-48A6-820D-56B67F1D0EF2}"/>
                  </a:ext>
                </a:extLst>
              </p:cNvPr>
              <p:cNvSpPr/>
              <p:nvPr/>
            </p:nvSpPr>
            <p:spPr>
              <a:xfrm>
                <a:off x="1323796" y="2452866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B8D5A187-B2BD-49A4-A8DF-22714663C2A4}"/>
                  </a:ext>
                </a:extLst>
              </p:cNvPr>
              <p:cNvSpPr/>
              <p:nvPr/>
            </p:nvSpPr>
            <p:spPr>
              <a:xfrm>
                <a:off x="1319941" y="2783907"/>
                <a:ext cx="380167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6A1A42DC-B747-41FA-8992-784680DAA12D}"/>
                </a:ext>
              </a:extLst>
            </p:cNvPr>
            <p:cNvGrpSpPr/>
            <p:nvPr/>
          </p:nvGrpSpPr>
          <p:grpSpPr>
            <a:xfrm>
              <a:off x="5039143" y="3940461"/>
              <a:ext cx="432000" cy="446538"/>
              <a:chOff x="1319941" y="2286628"/>
              <a:chExt cx="380167" cy="542998"/>
            </a:xfrm>
          </p:grpSpPr>
          <p:sp>
            <p:nvSpPr>
              <p:cNvPr id="517" name="Rectangle: Rounded Corners 516">
                <a:extLst>
                  <a:ext uri="{FF2B5EF4-FFF2-40B4-BE49-F238E27FC236}">
                    <a16:creationId xmlns:a16="http://schemas.microsoft.com/office/drawing/2014/main" id="{894EB68F-55CB-4591-90B9-9FF730010F96}"/>
                  </a:ext>
                </a:extLst>
              </p:cNvPr>
              <p:cNvSpPr/>
              <p:nvPr/>
            </p:nvSpPr>
            <p:spPr>
              <a:xfrm>
                <a:off x="1325010" y="2618661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8" name="Rectangle: Rounded Corners 517">
                <a:extLst>
                  <a:ext uri="{FF2B5EF4-FFF2-40B4-BE49-F238E27FC236}">
                    <a16:creationId xmlns:a16="http://schemas.microsoft.com/office/drawing/2014/main" id="{77593A9F-1F96-4A86-B7B3-7628E8F301B9}"/>
                  </a:ext>
                </a:extLst>
              </p:cNvPr>
              <p:cNvSpPr/>
              <p:nvPr/>
            </p:nvSpPr>
            <p:spPr>
              <a:xfrm>
                <a:off x="1323795" y="2286628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9" name="Rectangle: Rounded Corners 518">
                <a:extLst>
                  <a:ext uri="{FF2B5EF4-FFF2-40B4-BE49-F238E27FC236}">
                    <a16:creationId xmlns:a16="http://schemas.microsoft.com/office/drawing/2014/main" id="{40E1F2E3-7228-47D4-ACC5-C2B06BF2A0E3}"/>
                  </a:ext>
                </a:extLst>
              </p:cNvPr>
              <p:cNvSpPr/>
              <p:nvPr/>
            </p:nvSpPr>
            <p:spPr>
              <a:xfrm>
                <a:off x="1323796" y="2452866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0" name="Rectangle 519">
                <a:extLst>
                  <a:ext uri="{FF2B5EF4-FFF2-40B4-BE49-F238E27FC236}">
                    <a16:creationId xmlns:a16="http://schemas.microsoft.com/office/drawing/2014/main" id="{6C4BBEFF-BA6B-4B6A-9141-7E12E40EE2A9}"/>
                  </a:ext>
                </a:extLst>
              </p:cNvPr>
              <p:cNvSpPr/>
              <p:nvPr/>
            </p:nvSpPr>
            <p:spPr>
              <a:xfrm>
                <a:off x="1319941" y="2783907"/>
                <a:ext cx="380167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21" name="Group 520">
              <a:extLst>
                <a:ext uri="{FF2B5EF4-FFF2-40B4-BE49-F238E27FC236}">
                  <a16:creationId xmlns:a16="http://schemas.microsoft.com/office/drawing/2014/main" id="{6F9F92F7-9F70-413D-8911-1E512F4EAC74}"/>
                </a:ext>
              </a:extLst>
            </p:cNvPr>
            <p:cNvGrpSpPr/>
            <p:nvPr/>
          </p:nvGrpSpPr>
          <p:grpSpPr>
            <a:xfrm>
              <a:off x="4611270" y="3492967"/>
              <a:ext cx="432000" cy="446538"/>
              <a:chOff x="1319941" y="2286628"/>
              <a:chExt cx="380167" cy="542998"/>
            </a:xfrm>
          </p:grpSpPr>
          <p:sp>
            <p:nvSpPr>
              <p:cNvPr id="522" name="Rectangle: Rounded Corners 521">
                <a:extLst>
                  <a:ext uri="{FF2B5EF4-FFF2-40B4-BE49-F238E27FC236}">
                    <a16:creationId xmlns:a16="http://schemas.microsoft.com/office/drawing/2014/main" id="{3878310E-FC5C-45F1-B050-5415069BCBE0}"/>
                  </a:ext>
                </a:extLst>
              </p:cNvPr>
              <p:cNvSpPr/>
              <p:nvPr/>
            </p:nvSpPr>
            <p:spPr>
              <a:xfrm>
                <a:off x="1325010" y="2618661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3" name="Rectangle: Rounded Corners 522">
                <a:extLst>
                  <a:ext uri="{FF2B5EF4-FFF2-40B4-BE49-F238E27FC236}">
                    <a16:creationId xmlns:a16="http://schemas.microsoft.com/office/drawing/2014/main" id="{E744DE0B-B4FC-47C9-BA50-C31266B10800}"/>
                  </a:ext>
                </a:extLst>
              </p:cNvPr>
              <p:cNvSpPr/>
              <p:nvPr/>
            </p:nvSpPr>
            <p:spPr>
              <a:xfrm>
                <a:off x="1323795" y="2286628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4" name="Rectangle: Rounded Corners 523">
                <a:extLst>
                  <a:ext uri="{FF2B5EF4-FFF2-40B4-BE49-F238E27FC236}">
                    <a16:creationId xmlns:a16="http://schemas.microsoft.com/office/drawing/2014/main" id="{9E628052-2156-4CD9-BEF4-4BE73AE2C898}"/>
                  </a:ext>
                </a:extLst>
              </p:cNvPr>
              <p:cNvSpPr/>
              <p:nvPr/>
            </p:nvSpPr>
            <p:spPr>
              <a:xfrm>
                <a:off x="1323796" y="2452866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5" name="Rectangle 524">
                <a:extLst>
                  <a:ext uri="{FF2B5EF4-FFF2-40B4-BE49-F238E27FC236}">
                    <a16:creationId xmlns:a16="http://schemas.microsoft.com/office/drawing/2014/main" id="{740F1AEA-4DFA-4620-B2A3-112E4D8940F0}"/>
                  </a:ext>
                </a:extLst>
              </p:cNvPr>
              <p:cNvSpPr/>
              <p:nvPr/>
            </p:nvSpPr>
            <p:spPr>
              <a:xfrm>
                <a:off x="1319941" y="2783907"/>
                <a:ext cx="380167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486A3BD1-E0DA-4B80-B08F-17A185850086}"/>
                </a:ext>
              </a:extLst>
            </p:cNvPr>
            <p:cNvGrpSpPr/>
            <p:nvPr/>
          </p:nvGrpSpPr>
          <p:grpSpPr>
            <a:xfrm>
              <a:off x="5038245" y="3492967"/>
              <a:ext cx="435765" cy="446538"/>
              <a:chOff x="1316628" y="2286628"/>
              <a:chExt cx="383480" cy="542998"/>
            </a:xfrm>
          </p:grpSpPr>
          <p:sp>
            <p:nvSpPr>
              <p:cNvPr id="527" name="Rectangle: Rounded Corners 526">
                <a:extLst>
                  <a:ext uri="{FF2B5EF4-FFF2-40B4-BE49-F238E27FC236}">
                    <a16:creationId xmlns:a16="http://schemas.microsoft.com/office/drawing/2014/main" id="{14B8A5FD-83BA-4144-AE1C-0000F488472D}"/>
                  </a:ext>
                </a:extLst>
              </p:cNvPr>
              <p:cNvSpPr/>
              <p:nvPr/>
            </p:nvSpPr>
            <p:spPr>
              <a:xfrm>
                <a:off x="1316628" y="2618662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8" name="Rectangle: Rounded Corners 527">
                <a:extLst>
                  <a:ext uri="{FF2B5EF4-FFF2-40B4-BE49-F238E27FC236}">
                    <a16:creationId xmlns:a16="http://schemas.microsoft.com/office/drawing/2014/main" id="{47CCD5D3-671C-4CC6-8FE5-4D07A98486D7}"/>
                  </a:ext>
                </a:extLst>
              </p:cNvPr>
              <p:cNvSpPr/>
              <p:nvPr/>
            </p:nvSpPr>
            <p:spPr>
              <a:xfrm>
                <a:off x="1323795" y="2286628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9" name="Rectangle: Rounded Corners 528">
                <a:extLst>
                  <a:ext uri="{FF2B5EF4-FFF2-40B4-BE49-F238E27FC236}">
                    <a16:creationId xmlns:a16="http://schemas.microsoft.com/office/drawing/2014/main" id="{A7A21E9B-2F15-405A-9C72-41E7A1CD74B5}"/>
                  </a:ext>
                </a:extLst>
              </p:cNvPr>
              <p:cNvSpPr/>
              <p:nvPr/>
            </p:nvSpPr>
            <p:spPr>
              <a:xfrm>
                <a:off x="1323796" y="2452866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92AC4901-32B3-4FA9-AD59-503B6CBDB9FA}"/>
                  </a:ext>
                </a:extLst>
              </p:cNvPr>
              <p:cNvSpPr/>
              <p:nvPr/>
            </p:nvSpPr>
            <p:spPr>
              <a:xfrm>
                <a:off x="1319941" y="2783907"/>
                <a:ext cx="380167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20F080B6-9231-4DA3-8104-1F0C122B644D}"/>
                </a:ext>
              </a:extLst>
            </p:cNvPr>
            <p:cNvCxnSpPr>
              <a:cxnSpLocks/>
              <a:stCxn id="528" idx="0"/>
              <a:endCxn id="514" idx="1"/>
            </p:cNvCxnSpPr>
            <p:nvPr/>
          </p:nvCxnSpPr>
          <p:spPr>
            <a:xfrm flipH="1">
              <a:off x="4612785" y="3492967"/>
              <a:ext cx="642551" cy="65237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id="{05BF61AF-6F51-4CDA-A0A5-F8355D58B1EA}"/>
                </a:ext>
              </a:extLst>
            </p:cNvPr>
            <p:cNvCxnSpPr>
              <a:cxnSpLocks/>
              <a:stCxn id="523" idx="0"/>
            </p:cNvCxnSpPr>
            <p:nvPr/>
          </p:nvCxnSpPr>
          <p:spPr>
            <a:xfrm>
              <a:off x="4824596" y="3492967"/>
              <a:ext cx="639186" cy="66872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4" name="Straight Arrow Connector 533">
            <a:extLst>
              <a:ext uri="{FF2B5EF4-FFF2-40B4-BE49-F238E27FC236}">
                <a16:creationId xmlns:a16="http://schemas.microsoft.com/office/drawing/2014/main" id="{D7CDDBF0-6668-41C2-92BA-8383290B35E2}"/>
              </a:ext>
            </a:extLst>
          </p:cNvPr>
          <p:cNvCxnSpPr>
            <a:cxnSpLocks/>
          </p:cNvCxnSpPr>
          <p:nvPr/>
        </p:nvCxnSpPr>
        <p:spPr>
          <a:xfrm flipH="1">
            <a:off x="3444825" y="2795154"/>
            <a:ext cx="85861" cy="605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Arrow Connector 537">
            <a:extLst>
              <a:ext uri="{FF2B5EF4-FFF2-40B4-BE49-F238E27FC236}">
                <a16:creationId xmlns:a16="http://schemas.microsoft.com/office/drawing/2014/main" id="{A4CBC9E3-194F-4F54-A1CC-6A10C6EC0296}"/>
              </a:ext>
            </a:extLst>
          </p:cNvPr>
          <p:cNvCxnSpPr>
            <a:cxnSpLocks/>
          </p:cNvCxnSpPr>
          <p:nvPr/>
        </p:nvCxnSpPr>
        <p:spPr>
          <a:xfrm flipH="1">
            <a:off x="4843756" y="2828868"/>
            <a:ext cx="158327" cy="538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Arrow Connector 570">
            <a:extLst>
              <a:ext uri="{FF2B5EF4-FFF2-40B4-BE49-F238E27FC236}">
                <a16:creationId xmlns:a16="http://schemas.microsoft.com/office/drawing/2014/main" id="{57AE92F9-332C-4CFB-8789-E70730A5E1D2}"/>
              </a:ext>
            </a:extLst>
          </p:cNvPr>
          <p:cNvCxnSpPr>
            <a:cxnSpLocks/>
          </p:cNvCxnSpPr>
          <p:nvPr/>
        </p:nvCxnSpPr>
        <p:spPr>
          <a:xfrm>
            <a:off x="6809360" y="2348437"/>
            <a:ext cx="5237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4" name="Cube 573">
            <a:extLst>
              <a:ext uri="{FF2B5EF4-FFF2-40B4-BE49-F238E27FC236}">
                <a16:creationId xmlns:a16="http://schemas.microsoft.com/office/drawing/2014/main" id="{0AF33F2B-51B6-4603-A032-AE14124CC5D7}"/>
              </a:ext>
            </a:extLst>
          </p:cNvPr>
          <p:cNvSpPr/>
          <p:nvPr/>
        </p:nvSpPr>
        <p:spPr>
          <a:xfrm rot="16200000">
            <a:off x="1463115" y="3682027"/>
            <a:ext cx="1099927" cy="431999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5" name="Cube 574">
            <a:extLst>
              <a:ext uri="{FF2B5EF4-FFF2-40B4-BE49-F238E27FC236}">
                <a16:creationId xmlns:a16="http://schemas.microsoft.com/office/drawing/2014/main" id="{C1A220C3-E82A-43AA-A0DA-63E2365150A5}"/>
              </a:ext>
            </a:extLst>
          </p:cNvPr>
          <p:cNvSpPr/>
          <p:nvPr/>
        </p:nvSpPr>
        <p:spPr>
          <a:xfrm rot="16200000">
            <a:off x="1090834" y="3682027"/>
            <a:ext cx="1099929" cy="431999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92A54CDF-69D9-495B-988C-E96AF0BD5471}"/>
              </a:ext>
            </a:extLst>
          </p:cNvPr>
          <p:cNvCxnSpPr>
            <a:cxnSpLocks/>
            <a:endCxn id="575" idx="1"/>
          </p:cNvCxnSpPr>
          <p:nvPr/>
        </p:nvCxnSpPr>
        <p:spPr>
          <a:xfrm flipH="1">
            <a:off x="1532799" y="3459024"/>
            <a:ext cx="528778" cy="49300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DD0B440E-FD93-4429-9E9C-7B3749DB429D}"/>
              </a:ext>
            </a:extLst>
          </p:cNvPr>
          <p:cNvCxnSpPr>
            <a:cxnSpLocks/>
            <a:stCxn id="575" idx="1"/>
          </p:cNvCxnSpPr>
          <p:nvPr/>
        </p:nvCxnSpPr>
        <p:spPr>
          <a:xfrm flipH="1">
            <a:off x="1396558" y="3952026"/>
            <a:ext cx="136241" cy="38991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>
            <a:extLst>
              <a:ext uri="{FF2B5EF4-FFF2-40B4-BE49-F238E27FC236}">
                <a16:creationId xmlns:a16="http://schemas.microsoft.com/office/drawing/2014/main" id="{2B336A48-E73D-4BB4-9882-32DD23B9812E}"/>
              </a:ext>
            </a:extLst>
          </p:cNvPr>
          <p:cNvCxnSpPr>
            <a:cxnSpLocks/>
          </p:cNvCxnSpPr>
          <p:nvPr/>
        </p:nvCxnSpPr>
        <p:spPr>
          <a:xfrm flipH="1">
            <a:off x="2060580" y="3363453"/>
            <a:ext cx="103048" cy="869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Connector 582">
            <a:extLst>
              <a:ext uri="{FF2B5EF4-FFF2-40B4-BE49-F238E27FC236}">
                <a16:creationId xmlns:a16="http://schemas.microsoft.com/office/drawing/2014/main" id="{BFFEEC75-F6BE-4ACE-A22E-6FD4CD8350A3}"/>
              </a:ext>
            </a:extLst>
          </p:cNvPr>
          <p:cNvCxnSpPr>
            <a:cxnSpLocks/>
          </p:cNvCxnSpPr>
          <p:nvPr/>
        </p:nvCxnSpPr>
        <p:spPr>
          <a:xfrm flipH="1">
            <a:off x="1930817" y="3382756"/>
            <a:ext cx="248783" cy="784285"/>
          </a:xfrm>
          <a:prstGeom prst="line">
            <a:avLst/>
          </a:prstGeom>
          <a:ln>
            <a:solidFill>
              <a:srgbClr val="FFC000">
                <a:alpha val="50000"/>
              </a:srgb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Connector 585">
            <a:extLst>
              <a:ext uri="{FF2B5EF4-FFF2-40B4-BE49-F238E27FC236}">
                <a16:creationId xmlns:a16="http://schemas.microsoft.com/office/drawing/2014/main" id="{80A2492F-4FD2-4066-818D-91493F3DBF4E}"/>
              </a:ext>
            </a:extLst>
          </p:cNvPr>
          <p:cNvCxnSpPr>
            <a:cxnSpLocks/>
            <a:stCxn id="574" idx="3"/>
          </p:cNvCxnSpPr>
          <p:nvPr/>
        </p:nvCxnSpPr>
        <p:spPr>
          <a:xfrm flipH="1">
            <a:off x="2068040" y="3952026"/>
            <a:ext cx="161038" cy="321739"/>
          </a:xfrm>
          <a:prstGeom prst="line">
            <a:avLst/>
          </a:prstGeom>
          <a:ln>
            <a:solidFill>
              <a:srgbClr val="FFC000">
                <a:alpha val="50000"/>
              </a:srgb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Connector 589">
            <a:extLst>
              <a:ext uri="{FF2B5EF4-FFF2-40B4-BE49-F238E27FC236}">
                <a16:creationId xmlns:a16="http://schemas.microsoft.com/office/drawing/2014/main" id="{9CE4E269-B0F6-4F86-9676-21C350BB5E67}"/>
              </a:ext>
            </a:extLst>
          </p:cNvPr>
          <p:cNvCxnSpPr>
            <a:cxnSpLocks/>
            <a:stCxn id="574" idx="3"/>
            <a:endCxn id="575" idx="4"/>
          </p:cNvCxnSpPr>
          <p:nvPr/>
        </p:nvCxnSpPr>
        <p:spPr>
          <a:xfrm flipH="1" flipV="1">
            <a:off x="1694798" y="3456062"/>
            <a:ext cx="534280" cy="49596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Connector 592">
            <a:extLst>
              <a:ext uri="{FF2B5EF4-FFF2-40B4-BE49-F238E27FC236}">
                <a16:creationId xmlns:a16="http://schemas.microsoft.com/office/drawing/2014/main" id="{F19CEAE0-5984-4972-9D9E-A52E854B2C65}"/>
              </a:ext>
            </a:extLst>
          </p:cNvPr>
          <p:cNvCxnSpPr>
            <a:cxnSpLocks/>
          </p:cNvCxnSpPr>
          <p:nvPr/>
        </p:nvCxnSpPr>
        <p:spPr>
          <a:xfrm flipH="1">
            <a:off x="1331996" y="3406928"/>
            <a:ext cx="137449" cy="77891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Connector 600">
            <a:extLst>
              <a:ext uri="{FF2B5EF4-FFF2-40B4-BE49-F238E27FC236}">
                <a16:creationId xmlns:a16="http://schemas.microsoft.com/office/drawing/2014/main" id="{8A332970-213C-493F-A9C3-BFC5E7303608}"/>
              </a:ext>
            </a:extLst>
          </p:cNvPr>
          <p:cNvCxnSpPr>
            <a:cxnSpLocks/>
            <a:stCxn id="575" idx="4"/>
          </p:cNvCxnSpPr>
          <p:nvPr/>
        </p:nvCxnSpPr>
        <p:spPr>
          <a:xfrm flipH="1" flipV="1">
            <a:off x="1466225" y="3390853"/>
            <a:ext cx="228573" cy="6520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Arrow Connector 607">
            <a:extLst>
              <a:ext uri="{FF2B5EF4-FFF2-40B4-BE49-F238E27FC236}">
                <a16:creationId xmlns:a16="http://schemas.microsoft.com/office/drawing/2014/main" id="{58906D16-095F-4649-BEB4-B35382BA3924}"/>
              </a:ext>
            </a:extLst>
          </p:cNvPr>
          <p:cNvCxnSpPr>
            <a:cxnSpLocks/>
          </p:cNvCxnSpPr>
          <p:nvPr/>
        </p:nvCxnSpPr>
        <p:spPr>
          <a:xfrm flipH="1">
            <a:off x="2366301" y="3952026"/>
            <a:ext cx="4236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C07915BA-7206-4A44-9DE0-6926074CD6DD}"/>
              </a:ext>
            </a:extLst>
          </p:cNvPr>
          <p:cNvCxnSpPr>
            <a:cxnSpLocks/>
            <a:stCxn id="198" idx="1"/>
            <a:endCxn id="372" idx="2"/>
          </p:cNvCxnSpPr>
          <p:nvPr/>
        </p:nvCxnSpPr>
        <p:spPr>
          <a:xfrm>
            <a:off x="2467239" y="1896418"/>
            <a:ext cx="533006" cy="79487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6C0599D8-6BEE-4381-B578-11F3C2CCA124}"/>
              </a:ext>
            </a:extLst>
          </p:cNvPr>
          <p:cNvCxnSpPr>
            <a:cxnSpLocks/>
          </p:cNvCxnSpPr>
          <p:nvPr/>
        </p:nvCxnSpPr>
        <p:spPr>
          <a:xfrm>
            <a:off x="3001322" y="2772576"/>
            <a:ext cx="191996" cy="6458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CFB221FA-9995-405D-88ED-8CC6E62E0619}"/>
              </a:ext>
            </a:extLst>
          </p:cNvPr>
          <p:cNvCxnSpPr>
            <a:cxnSpLocks/>
          </p:cNvCxnSpPr>
          <p:nvPr/>
        </p:nvCxnSpPr>
        <p:spPr>
          <a:xfrm>
            <a:off x="3911507" y="1898234"/>
            <a:ext cx="533006" cy="79487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F66C8B15-6CAA-4FD7-85EF-ECD8E4BAC3ED}"/>
              </a:ext>
            </a:extLst>
          </p:cNvPr>
          <p:cNvCxnSpPr>
            <a:cxnSpLocks/>
          </p:cNvCxnSpPr>
          <p:nvPr/>
        </p:nvCxnSpPr>
        <p:spPr>
          <a:xfrm>
            <a:off x="5344022" y="1888771"/>
            <a:ext cx="533006" cy="79487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C48E83E9-DA61-4FA1-8A71-300AD5753F59}"/>
              </a:ext>
            </a:extLst>
          </p:cNvPr>
          <p:cNvCxnSpPr>
            <a:cxnSpLocks/>
          </p:cNvCxnSpPr>
          <p:nvPr/>
        </p:nvCxnSpPr>
        <p:spPr>
          <a:xfrm>
            <a:off x="4478100" y="2829452"/>
            <a:ext cx="47313" cy="5383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>
            <a:extLst>
              <a:ext uri="{FF2B5EF4-FFF2-40B4-BE49-F238E27FC236}">
                <a16:creationId xmlns:a16="http://schemas.microsoft.com/office/drawing/2014/main" id="{8D080418-06EC-47F3-B0B7-8A2030AC3319}"/>
              </a:ext>
            </a:extLst>
          </p:cNvPr>
          <p:cNvCxnSpPr>
            <a:cxnSpLocks/>
          </p:cNvCxnSpPr>
          <p:nvPr/>
        </p:nvCxnSpPr>
        <p:spPr>
          <a:xfrm flipH="1">
            <a:off x="6256343" y="2831107"/>
            <a:ext cx="158327" cy="538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99F883D9-0FB6-4302-BF5E-F01649DB071B}"/>
              </a:ext>
            </a:extLst>
          </p:cNvPr>
          <p:cNvGrpSpPr/>
          <p:nvPr/>
        </p:nvGrpSpPr>
        <p:grpSpPr>
          <a:xfrm>
            <a:off x="5646951" y="3493445"/>
            <a:ext cx="865606" cy="894032"/>
            <a:chOff x="4608404" y="3492967"/>
            <a:chExt cx="865606" cy="894032"/>
          </a:xfrm>
        </p:grpSpPr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E26A4C0E-937E-455F-8658-BF01AC93F644}"/>
                </a:ext>
              </a:extLst>
            </p:cNvPr>
            <p:cNvGrpSpPr/>
            <p:nvPr/>
          </p:nvGrpSpPr>
          <p:grpSpPr>
            <a:xfrm>
              <a:off x="4608404" y="3940461"/>
              <a:ext cx="432000" cy="446538"/>
              <a:chOff x="1319941" y="2286628"/>
              <a:chExt cx="380167" cy="542998"/>
            </a:xfrm>
          </p:grpSpPr>
          <p:sp>
            <p:nvSpPr>
              <p:cNvPr id="272" name="Rectangle: Rounded Corners 271">
                <a:extLst>
                  <a:ext uri="{FF2B5EF4-FFF2-40B4-BE49-F238E27FC236}">
                    <a16:creationId xmlns:a16="http://schemas.microsoft.com/office/drawing/2014/main" id="{353689D6-E331-4B47-8B8D-50AA9AE68FE2}"/>
                  </a:ext>
                </a:extLst>
              </p:cNvPr>
              <p:cNvSpPr/>
              <p:nvPr/>
            </p:nvSpPr>
            <p:spPr>
              <a:xfrm>
                <a:off x="1325010" y="2618661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" name="Rectangle: Rounded Corners 272">
                <a:extLst>
                  <a:ext uri="{FF2B5EF4-FFF2-40B4-BE49-F238E27FC236}">
                    <a16:creationId xmlns:a16="http://schemas.microsoft.com/office/drawing/2014/main" id="{80DEDD82-F872-422E-B7D3-FE2946FC4EDC}"/>
                  </a:ext>
                </a:extLst>
              </p:cNvPr>
              <p:cNvSpPr/>
              <p:nvPr/>
            </p:nvSpPr>
            <p:spPr>
              <a:xfrm>
                <a:off x="1323795" y="2286628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" name="Rectangle: Rounded Corners 273">
                <a:extLst>
                  <a:ext uri="{FF2B5EF4-FFF2-40B4-BE49-F238E27FC236}">
                    <a16:creationId xmlns:a16="http://schemas.microsoft.com/office/drawing/2014/main" id="{D9474083-92A0-4E40-A5B4-00804AAAA635}"/>
                  </a:ext>
                </a:extLst>
              </p:cNvPr>
              <p:cNvSpPr/>
              <p:nvPr/>
            </p:nvSpPr>
            <p:spPr>
              <a:xfrm>
                <a:off x="1323796" y="2452866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348EE302-EDCD-4C9F-BF6C-4D61D3F72BA0}"/>
                  </a:ext>
                </a:extLst>
              </p:cNvPr>
              <p:cNvSpPr/>
              <p:nvPr/>
            </p:nvSpPr>
            <p:spPr>
              <a:xfrm>
                <a:off x="1319941" y="2783907"/>
                <a:ext cx="380167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504150AB-27F1-495D-A9D6-F4BA5ACC5A3F}"/>
                </a:ext>
              </a:extLst>
            </p:cNvPr>
            <p:cNvGrpSpPr/>
            <p:nvPr/>
          </p:nvGrpSpPr>
          <p:grpSpPr>
            <a:xfrm>
              <a:off x="5039143" y="3940461"/>
              <a:ext cx="432000" cy="446538"/>
              <a:chOff x="1319941" y="2286628"/>
              <a:chExt cx="380167" cy="542998"/>
            </a:xfrm>
          </p:grpSpPr>
          <p:sp>
            <p:nvSpPr>
              <p:cNvPr id="268" name="Rectangle: Rounded Corners 267">
                <a:extLst>
                  <a:ext uri="{FF2B5EF4-FFF2-40B4-BE49-F238E27FC236}">
                    <a16:creationId xmlns:a16="http://schemas.microsoft.com/office/drawing/2014/main" id="{CC91AC39-E818-4A85-8524-235F3CD983D6}"/>
                  </a:ext>
                </a:extLst>
              </p:cNvPr>
              <p:cNvSpPr/>
              <p:nvPr/>
            </p:nvSpPr>
            <p:spPr>
              <a:xfrm>
                <a:off x="1325010" y="2618661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" name="Rectangle: Rounded Corners 268">
                <a:extLst>
                  <a:ext uri="{FF2B5EF4-FFF2-40B4-BE49-F238E27FC236}">
                    <a16:creationId xmlns:a16="http://schemas.microsoft.com/office/drawing/2014/main" id="{79E032AC-4067-46BA-8136-5BA5BEFDA863}"/>
                  </a:ext>
                </a:extLst>
              </p:cNvPr>
              <p:cNvSpPr/>
              <p:nvPr/>
            </p:nvSpPr>
            <p:spPr>
              <a:xfrm>
                <a:off x="1323795" y="2286628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" name="Rectangle: Rounded Corners 269">
                <a:extLst>
                  <a:ext uri="{FF2B5EF4-FFF2-40B4-BE49-F238E27FC236}">
                    <a16:creationId xmlns:a16="http://schemas.microsoft.com/office/drawing/2014/main" id="{220E7F2F-AFBD-4E37-B26D-293A2752F92A}"/>
                  </a:ext>
                </a:extLst>
              </p:cNvPr>
              <p:cNvSpPr/>
              <p:nvPr/>
            </p:nvSpPr>
            <p:spPr>
              <a:xfrm>
                <a:off x="1323796" y="2452866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7C7DF68D-A50A-412E-9F6C-B48465344AAC}"/>
                  </a:ext>
                </a:extLst>
              </p:cNvPr>
              <p:cNvSpPr/>
              <p:nvPr/>
            </p:nvSpPr>
            <p:spPr>
              <a:xfrm>
                <a:off x="1319941" y="2783907"/>
                <a:ext cx="380167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AEC281D9-5207-47AA-AC36-808318B2C1D1}"/>
                </a:ext>
              </a:extLst>
            </p:cNvPr>
            <p:cNvGrpSpPr/>
            <p:nvPr/>
          </p:nvGrpSpPr>
          <p:grpSpPr>
            <a:xfrm>
              <a:off x="4611270" y="3492967"/>
              <a:ext cx="432000" cy="446538"/>
              <a:chOff x="1319941" y="2286628"/>
              <a:chExt cx="380167" cy="542998"/>
            </a:xfrm>
          </p:grpSpPr>
          <p:sp>
            <p:nvSpPr>
              <p:cNvPr id="264" name="Rectangle: Rounded Corners 263">
                <a:extLst>
                  <a:ext uri="{FF2B5EF4-FFF2-40B4-BE49-F238E27FC236}">
                    <a16:creationId xmlns:a16="http://schemas.microsoft.com/office/drawing/2014/main" id="{18A7BA72-93F2-4B9D-A6BD-8AB7BD39A3E4}"/>
                  </a:ext>
                </a:extLst>
              </p:cNvPr>
              <p:cNvSpPr/>
              <p:nvPr/>
            </p:nvSpPr>
            <p:spPr>
              <a:xfrm>
                <a:off x="1325010" y="2618661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" name="Rectangle: Rounded Corners 264">
                <a:extLst>
                  <a:ext uri="{FF2B5EF4-FFF2-40B4-BE49-F238E27FC236}">
                    <a16:creationId xmlns:a16="http://schemas.microsoft.com/office/drawing/2014/main" id="{DB7A67AD-36AD-455A-961B-7982B7E4625B}"/>
                  </a:ext>
                </a:extLst>
              </p:cNvPr>
              <p:cNvSpPr/>
              <p:nvPr/>
            </p:nvSpPr>
            <p:spPr>
              <a:xfrm>
                <a:off x="1323795" y="2286628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" name="Rectangle: Rounded Corners 265">
                <a:extLst>
                  <a:ext uri="{FF2B5EF4-FFF2-40B4-BE49-F238E27FC236}">
                    <a16:creationId xmlns:a16="http://schemas.microsoft.com/office/drawing/2014/main" id="{33136651-D328-4090-AB5F-4488688FA31F}"/>
                  </a:ext>
                </a:extLst>
              </p:cNvPr>
              <p:cNvSpPr/>
              <p:nvPr/>
            </p:nvSpPr>
            <p:spPr>
              <a:xfrm>
                <a:off x="1323796" y="2452866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D363AC1-AA1D-4B14-B1AD-0A65F758CFC0}"/>
                  </a:ext>
                </a:extLst>
              </p:cNvPr>
              <p:cNvSpPr/>
              <p:nvPr/>
            </p:nvSpPr>
            <p:spPr>
              <a:xfrm>
                <a:off x="1319941" y="2783907"/>
                <a:ext cx="380167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744E8D53-C29E-448D-A6C3-E332D0B7626C}"/>
                </a:ext>
              </a:extLst>
            </p:cNvPr>
            <p:cNvGrpSpPr/>
            <p:nvPr/>
          </p:nvGrpSpPr>
          <p:grpSpPr>
            <a:xfrm>
              <a:off x="5038245" y="3492967"/>
              <a:ext cx="435765" cy="446538"/>
              <a:chOff x="1316628" y="2286628"/>
              <a:chExt cx="383480" cy="542998"/>
            </a:xfrm>
          </p:grpSpPr>
          <p:sp>
            <p:nvSpPr>
              <p:cNvPr id="260" name="Rectangle: Rounded Corners 259">
                <a:extLst>
                  <a:ext uri="{FF2B5EF4-FFF2-40B4-BE49-F238E27FC236}">
                    <a16:creationId xmlns:a16="http://schemas.microsoft.com/office/drawing/2014/main" id="{90B4AC95-2122-4390-A09E-3D9BC10641AD}"/>
                  </a:ext>
                </a:extLst>
              </p:cNvPr>
              <p:cNvSpPr/>
              <p:nvPr/>
            </p:nvSpPr>
            <p:spPr>
              <a:xfrm>
                <a:off x="1316628" y="2618662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Rectangle: Rounded Corners 260">
                <a:extLst>
                  <a:ext uri="{FF2B5EF4-FFF2-40B4-BE49-F238E27FC236}">
                    <a16:creationId xmlns:a16="http://schemas.microsoft.com/office/drawing/2014/main" id="{317E3F4A-F7BB-445B-A144-15840FDF1E89}"/>
                  </a:ext>
                </a:extLst>
              </p:cNvPr>
              <p:cNvSpPr/>
              <p:nvPr/>
            </p:nvSpPr>
            <p:spPr>
              <a:xfrm>
                <a:off x="1323795" y="2286628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Rectangle: Rounded Corners 261">
                <a:extLst>
                  <a:ext uri="{FF2B5EF4-FFF2-40B4-BE49-F238E27FC236}">
                    <a16:creationId xmlns:a16="http://schemas.microsoft.com/office/drawing/2014/main" id="{0C88E6C2-BCFD-485A-B6AC-1C3213749A48}"/>
                  </a:ext>
                </a:extLst>
              </p:cNvPr>
              <p:cNvSpPr/>
              <p:nvPr/>
            </p:nvSpPr>
            <p:spPr>
              <a:xfrm>
                <a:off x="1323796" y="2452866"/>
                <a:ext cx="367753" cy="16579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8CBA32D-C436-449B-959D-07337F612217}"/>
                  </a:ext>
                </a:extLst>
              </p:cNvPr>
              <p:cNvSpPr/>
              <p:nvPr/>
            </p:nvSpPr>
            <p:spPr>
              <a:xfrm>
                <a:off x="1319941" y="2783907"/>
                <a:ext cx="380167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C4DD05AB-CD66-47D3-93F3-4BE0C5526659}"/>
                </a:ext>
              </a:extLst>
            </p:cNvPr>
            <p:cNvCxnSpPr>
              <a:cxnSpLocks/>
              <a:stCxn id="261" idx="0"/>
              <a:endCxn id="274" idx="1"/>
            </p:cNvCxnSpPr>
            <p:nvPr/>
          </p:nvCxnSpPr>
          <p:spPr>
            <a:xfrm flipH="1">
              <a:off x="4612785" y="3492967"/>
              <a:ext cx="642551" cy="65237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0DE17F4F-E958-4AE1-A72D-18769EBD84F9}"/>
                </a:ext>
              </a:extLst>
            </p:cNvPr>
            <p:cNvCxnSpPr>
              <a:cxnSpLocks/>
              <a:stCxn id="265" idx="0"/>
            </p:cNvCxnSpPr>
            <p:nvPr/>
          </p:nvCxnSpPr>
          <p:spPr>
            <a:xfrm>
              <a:off x="4824596" y="3492967"/>
              <a:ext cx="639186" cy="66872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CCFE00F4-E38F-4AD7-B217-9CB3717C751E}"/>
              </a:ext>
            </a:extLst>
          </p:cNvPr>
          <p:cNvGrpSpPr/>
          <p:nvPr/>
        </p:nvGrpSpPr>
        <p:grpSpPr>
          <a:xfrm>
            <a:off x="5626867" y="3309717"/>
            <a:ext cx="910408" cy="1142829"/>
            <a:chOff x="3182177" y="1877455"/>
            <a:chExt cx="910408" cy="1142829"/>
          </a:xfrm>
        </p:grpSpPr>
        <p:sp>
          <p:nvSpPr>
            <p:cNvPr id="300" name="Rectangle 29">
              <a:extLst>
                <a:ext uri="{FF2B5EF4-FFF2-40B4-BE49-F238E27FC236}">
                  <a16:creationId xmlns:a16="http://schemas.microsoft.com/office/drawing/2014/main" id="{C1FBD980-2A9E-4700-A9A3-69DECC1BC9FE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3182177" y="2974565"/>
              <a:ext cx="910408" cy="45719"/>
            </a:xfrm>
            <a:prstGeom prst="rect">
              <a:avLst/>
            </a:prstGeom>
            <a:solidFill>
              <a:srgbClr val="0000FF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charset="-128"/>
                </a:defRPr>
              </a:lvl9pPr>
            </a:lstStyle>
            <a:p>
              <a:pPr algn="ctr" eaLnBrk="1" hangingPunct="1"/>
              <a:endParaRPr lang="en-GB" altLang="en-US" sz="1400"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1F6F2569-D764-437A-8480-8A3DBA6B6643}"/>
                </a:ext>
              </a:extLst>
            </p:cNvPr>
            <p:cNvCxnSpPr/>
            <p:nvPr/>
          </p:nvCxnSpPr>
          <p:spPr>
            <a:xfrm flipV="1">
              <a:off x="3182177" y="1890017"/>
              <a:ext cx="0" cy="1099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FE8DDAF5-AB1D-4656-9A9F-F354986A568B}"/>
                </a:ext>
              </a:extLst>
            </p:cNvPr>
            <p:cNvCxnSpPr/>
            <p:nvPr/>
          </p:nvCxnSpPr>
          <p:spPr>
            <a:xfrm flipV="1">
              <a:off x="4092585" y="1877455"/>
              <a:ext cx="0" cy="1099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E79B451F-7B5B-479D-BEE7-01FDF11541E4}"/>
              </a:ext>
            </a:extLst>
          </p:cNvPr>
          <p:cNvCxnSpPr>
            <a:cxnSpLocks/>
          </p:cNvCxnSpPr>
          <p:nvPr/>
        </p:nvCxnSpPr>
        <p:spPr>
          <a:xfrm>
            <a:off x="5910269" y="2863570"/>
            <a:ext cx="34990" cy="4922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63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FM Powerpoint P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2" id="{F417BFA1-6246-E044-B146-FE9D3E763786}" vid="{7E78F0B3-5931-4849-82DC-6FF2064029B2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POFM Powerpoint Pro</Template>
  <TotalTime>920</TotalTime>
  <Words>30</Words>
  <Application>Microsoft Office PowerPoint</Application>
  <PresentationFormat>On-screen Show (16:9)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Narrow</vt:lpstr>
      <vt:lpstr>Calibri</vt:lpstr>
      <vt:lpstr>POFM Powerpoint Pro</vt:lpstr>
      <vt:lpstr>Double Stacked Pallets – Strapping and Cross / Spring Strapping</vt:lpstr>
      <vt:lpstr>Double Stacked Pallets – Strapping and Cross / Spring Strapping</vt:lpstr>
      <vt:lpstr>Double Stacked Pallets – Strapping and Cross / Spring Strapping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Klinkenberg, Mira</dc:creator>
  <cp:lastModifiedBy>Fitzpatrick, Paul</cp:lastModifiedBy>
  <cp:revision>103</cp:revision>
  <dcterms:created xsi:type="dcterms:W3CDTF">2017-01-06T08:26:31Z</dcterms:created>
  <dcterms:modified xsi:type="dcterms:W3CDTF">2022-10-11T10:32:08Z</dcterms:modified>
</cp:coreProperties>
</file>